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8" r:id="rId3"/>
    <p:sldId id="269" r:id="rId4"/>
    <p:sldId id="257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3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7E0463-7FC0-4974-B1A0-5B1E4D2729F9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D1FDE9-890C-455A-89D5-6A5EE0B0F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7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2" rIns="92914" bIns="46452" anchor="b"/>
          <a:lstStyle/>
          <a:p>
            <a:pPr algn="r" defTabSz="928092"/>
            <a:fld id="{865868A6-2CCB-479C-BF29-C9FE2FB256D0}" type="slidenum">
              <a:rPr lang="en-US" sz="1200">
                <a:solidFill>
                  <a:prstClr val="black"/>
                </a:solidFill>
              </a:rPr>
              <a:pPr algn="r" defTabSz="928092"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7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91" tIns="46445" rIns="92891" bIns="46445" anchor="b"/>
          <a:lstStyle/>
          <a:p>
            <a:pPr algn="r" defTabSz="928092"/>
            <a:fld id="{4C798801-400A-4E26-B692-B0FCCA5A5DC1}" type="slidenum">
              <a:rPr lang="en-US" sz="1200">
                <a:solidFill>
                  <a:prstClr val="black"/>
                </a:solidFill>
              </a:rPr>
              <a:pPr algn="r" defTabSz="928092"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12226" y="862316"/>
            <a:ext cx="4017897" cy="3043464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891" tIns="46445" rIns="92891" bIns="4644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970697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14" tIns="46452" rIns="92914" bIns="46452" anchor="b"/>
          <a:lstStyle/>
          <a:p>
            <a:pPr algn="r" defTabSz="928092"/>
            <a:fld id="{865868A6-2CCB-479C-BF29-C9FE2FB256D0}" type="slidenum">
              <a:rPr lang="en-US" sz="1200">
                <a:solidFill>
                  <a:prstClr val="black"/>
                </a:solidFill>
              </a:rPr>
              <a:pPr algn="r" defTabSz="928092"/>
              <a:t>3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970697" y="8829850"/>
            <a:ext cx="303815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91" tIns="46445" rIns="92891" bIns="46445" anchor="b"/>
          <a:lstStyle/>
          <a:p>
            <a:pPr algn="r" defTabSz="928092"/>
            <a:fld id="{4C798801-400A-4E26-B692-B0FCCA5A5DC1}" type="slidenum">
              <a:rPr lang="en-US" sz="1200">
                <a:solidFill>
                  <a:prstClr val="black"/>
                </a:solidFill>
              </a:rPr>
              <a:pPr algn="r" defTabSz="928092"/>
              <a:t>3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12226" y="862316"/>
            <a:ext cx="4016375" cy="3043464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 lIns="92891" tIns="46445" rIns="92891" bIns="46445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E927F12-EB2C-42F0-891D-D1BB6080CDCD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1C2C1E2-DC05-4F19-8832-B484840FFE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3200401"/>
          </a:xfrm>
        </p:spPr>
        <p:txBody>
          <a:bodyPr/>
          <a:lstStyle/>
          <a:p>
            <a:r>
              <a:rPr lang="en-US" sz="6000" dirty="0" smtClean="0"/>
              <a:t>Pathology Faculty Meeting - Financials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26,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5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32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68" y="1002177"/>
            <a:ext cx="8837031" cy="5627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7" y="152400"/>
            <a:ext cx="9144000" cy="523192"/>
          </a:xfr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/>
              <a:t>UMHS Consolidated </a:t>
            </a:r>
            <a:r>
              <a:rPr lang="en-US" sz="2800" b="1" dirty="0" smtClean="0"/>
              <a:t>FY14 January YTD Financials</a:t>
            </a:r>
          </a:p>
        </p:txBody>
      </p:sp>
      <p:sp>
        <p:nvSpPr>
          <p:cNvPr id="3" name="Oval 2"/>
          <p:cNvSpPr/>
          <p:nvPr/>
        </p:nvSpPr>
        <p:spPr>
          <a:xfrm>
            <a:off x="3352800" y="3023260"/>
            <a:ext cx="6477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419600" y="5453248"/>
            <a:ext cx="595524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30539" y="6010399"/>
            <a:ext cx="661060" cy="5302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" y="106914"/>
            <a:ext cx="9143999" cy="523192"/>
          </a:xfrm>
        </p:spPr>
        <p:txBody>
          <a:bodyPr wrap="square" lIns="91413" tIns="45706" rIns="91413" bIns="45706">
            <a:spAutoFit/>
          </a:bodyPr>
          <a:lstStyle/>
          <a:p>
            <a:r>
              <a:rPr lang="en-US" sz="2800" b="1" dirty="0"/>
              <a:t>UMHS Consolidated FY14 </a:t>
            </a:r>
            <a:r>
              <a:rPr lang="en-US" sz="2800" b="1" dirty="0" smtClean="0"/>
              <a:t>January MTD </a:t>
            </a:r>
            <a:r>
              <a:rPr lang="en-US" sz="2800" b="1" dirty="0"/>
              <a:t>Financials</a:t>
            </a:r>
            <a:endParaRPr lang="en-US" sz="28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3429000" y="3024450"/>
            <a:ext cx="685800" cy="514350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419600" y="5374941"/>
            <a:ext cx="685800" cy="565151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228977" y="5968791"/>
            <a:ext cx="661060" cy="530225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8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59" y="1044039"/>
            <a:ext cx="8548688" cy="545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6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8229600" cy="1600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Pathology Fiscal Year </a:t>
            </a:r>
            <a:r>
              <a:rPr lang="en-US" sz="3600" dirty="0" smtClean="0"/>
              <a:t>Comparison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390114"/>
              </p:ext>
            </p:extLst>
          </p:nvPr>
        </p:nvGraphicFramePr>
        <p:xfrm>
          <a:off x="457202" y="1219194"/>
          <a:ext cx="7924798" cy="5105406"/>
        </p:xfrm>
        <a:graphic>
          <a:graphicData uri="http://schemas.openxmlformats.org/drawingml/2006/table">
            <a:tbl>
              <a:tblPr/>
              <a:tblGrid>
                <a:gridCol w="2377438"/>
                <a:gridCol w="1901952"/>
                <a:gridCol w="2139696"/>
                <a:gridCol w="1505712"/>
              </a:tblGrid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 - Hospital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2014 YTD Jan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 YTD Jan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3,088,017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3,236,057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-4.57%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Inpt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1,369,985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1,382,588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-0.91%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Outpt Billed Tests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1,718,032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1,853,469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-7.31%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Charges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$351,827,283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$309,033,214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$58,535,159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$57,039,620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Pathology- Department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2014 YTD Jan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FY 2013 YTD Jan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YoY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% Change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 RVUs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157,778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142,846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10.5 %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 Pt Care Revenue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$10,669,179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$10,284,338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Practice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$9,823,071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$9,434,417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4.1 %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Component Billing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$846,108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$849,921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(0.4)%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Margin Before Market Changes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($524,218)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($1,406,078)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Margin With Market Changes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$5,152,557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$678,576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659.3 %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5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 Total Margin (in Millions)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$66.9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$31.5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112.38%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451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136</TotalTime>
  <Words>169</Words>
  <Application>Microsoft Office PowerPoint</Application>
  <PresentationFormat>On-screen Show (4:3)</PresentationFormat>
  <Paragraphs>69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Executive</vt:lpstr>
      <vt:lpstr>Pathology Faculty Meeting - Financials</vt:lpstr>
      <vt:lpstr>UMHS Consolidated FY14 January YTD Financials</vt:lpstr>
      <vt:lpstr>UMHS Consolidated FY14 January MTD Financials</vt:lpstr>
      <vt:lpstr>Pathology Fiscal Year Comparison</vt:lpstr>
    </vt:vector>
  </TitlesOfParts>
  <Company>University of Michigan Hospital and Health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asuliman</dc:creator>
  <cp:lastModifiedBy>Zaborski, Laura</cp:lastModifiedBy>
  <cp:revision>23</cp:revision>
  <cp:lastPrinted>2014-02-26T13:14:30Z</cp:lastPrinted>
  <dcterms:created xsi:type="dcterms:W3CDTF">2013-01-22T18:41:45Z</dcterms:created>
  <dcterms:modified xsi:type="dcterms:W3CDTF">2014-02-26T13:15:37Z</dcterms:modified>
</cp:coreProperties>
</file>