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theme/theme5.xml" ContentType="application/vnd.openxmlformats-officedocument.theme+xml"/>
  <Override PartName="/ppt/slideLayouts/slideLayout16.xml" ContentType="application/vnd.openxmlformats-officedocument.presentationml.slideLayout+xml"/>
  <Override PartName="/ppt/theme/theme6.xml" ContentType="application/vnd.openxmlformats-officedocument.theme+xml"/>
  <Override PartName="/ppt/slideLayouts/slideLayout17.xml" ContentType="application/vnd.openxmlformats-officedocument.presentationml.slideLayout+xml"/>
  <Override PartName="/ppt/theme/theme7.xml" ContentType="application/vnd.openxmlformats-officedocument.theme+xml"/>
  <Override PartName="/ppt/slideLayouts/slideLayout18.xml" ContentType="application/vnd.openxmlformats-officedocument.presentationml.slideLayout+xml"/>
  <Override PartName="/ppt/theme/theme8.xml" ContentType="application/vnd.openxmlformats-officedocument.theme+xml"/>
  <Override PartName="/ppt/slideLayouts/slideLayout19.xml" ContentType="application/vnd.openxmlformats-officedocument.presentationml.slideLayout+xml"/>
  <Override PartName="/ppt/theme/theme9.xml" ContentType="application/vnd.openxmlformats-officedocument.theme+xml"/>
  <Override PartName="/ppt/slideLayouts/slideLayout20.xml" ContentType="application/vnd.openxmlformats-officedocument.presentationml.slideLayout+xml"/>
  <Override PartName="/ppt/theme/theme10.xml" ContentType="application/vnd.openxmlformats-officedocument.theme+xml"/>
  <Override PartName="/ppt/slideLayouts/slideLayout21.xml" ContentType="application/vnd.openxmlformats-officedocument.presentationml.slideLayout+xml"/>
  <Override PartName="/ppt/theme/theme11.xml" ContentType="application/vnd.openxmlformats-officedocument.theme+xml"/>
  <Override PartName="/ppt/slideLayouts/slideLayout22.xml" ContentType="application/vnd.openxmlformats-officedocument.presentationml.slideLayout+xml"/>
  <Override PartName="/ppt/theme/theme12.xml" ContentType="application/vnd.openxmlformats-officedocument.theme+xml"/>
  <Override PartName="/ppt/slideLayouts/slideLayout23.xml" ContentType="application/vnd.openxmlformats-officedocument.presentationml.slideLayout+xml"/>
  <Override PartName="/ppt/theme/theme13.xml" ContentType="application/vnd.openxmlformats-officedocument.theme+xml"/>
  <Override PartName="/ppt/slideLayouts/slideLayout24.xml" ContentType="application/vnd.openxmlformats-officedocument.presentationml.slideLayout+xml"/>
  <Override PartName="/ppt/theme/theme14.xml" ContentType="application/vnd.openxmlformats-officedocument.theme+xml"/>
  <Override PartName="/ppt/slideLayouts/slideLayout25.xml" ContentType="application/vnd.openxmlformats-officedocument.presentationml.slideLayout+xml"/>
  <Override PartName="/ppt/theme/theme15.xml" ContentType="application/vnd.openxmlformats-officedocument.theme+xml"/>
  <Override PartName="/ppt/slideLayouts/slideLayout26.xml" ContentType="application/vnd.openxmlformats-officedocument.presentationml.slideLayout+xml"/>
  <Override PartName="/ppt/theme/theme16.xml" ContentType="application/vnd.openxmlformats-officedocument.theme+xml"/>
  <Override PartName="/ppt/slideLayouts/slideLayout27.xml" ContentType="application/vnd.openxmlformats-officedocument.presentationml.slideLayout+xml"/>
  <Override PartName="/ppt/theme/theme17.xml" ContentType="application/vnd.openxmlformats-officedocument.theme+xml"/>
  <Override PartName="/ppt/slideLayouts/slideLayout28.xml" ContentType="application/vnd.openxmlformats-officedocument.presentationml.slideLayout+xml"/>
  <Override PartName="/ppt/theme/theme18.xml" ContentType="application/vnd.openxmlformats-officedocument.theme+xml"/>
  <Override PartName="/ppt/slideLayouts/slideLayout29.xml" ContentType="application/vnd.openxmlformats-officedocument.presentationml.slideLayout+xml"/>
  <Override PartName="/ppt/theme/theme19.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0.xml" ContentType="application/vnd.openxmlformats-officedocument.theme+xml"/>
  <Override PartName="/ppt/slideLayouts/slideLayout32.xml" ContentType="application/vnd.openxmlformats-officedocument.presentationml.slideLayout+xml"/>
  <Override PartName="/ppt/theme/theme21.xml" ContentType="application/vnd.openxmlformats-officedocument.theme+xml"/>
  <Override PartName="/ppt/slideLayouts/slideLayout33.xml" ContentType="application/vnd.openxmlformats-officedocument.presentationml.slideLayout+xml"/>
  <Override PartName="/ppt/theme/theme22.xml" ContentType="application/vnd.openxmlformats-officedocument.theme+xml"/>
  <Override PartName="/ppt/slideLayouts/slideLayout34.xml" ContentType="application/vnd.openxmlformats-officedocument.presentationml.slideLayout+xml"/>
  <Override PartName="/ppt/theme/theme23.xml" ContentType="application/vnd.openxmlformats-officedocument.theme+xml"/>
  <Override PartName="/ppt/theme/theme2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74" r:id="rId3"/>
    <p:sldMasterId id="2147483676" r:id="rId4"/>
    <p:sldMasterId id="2147483678" r:id="rId5"/>
    <p:sldMasterId id="2147483680" r:id="rId6"/>
    <p:sldMasterId id="2147483682" r:id="rId7"/>
    <p:sldMasterId id="2147483684" r:id="rId8"/>
    <p:sldMasterId id="2147483686" r:id="rId9"/>
    <p:sldMasterId id="2147483688" r:id="rId10"/>
    <p:sldMasterId id="2147483690" r:id="rId11"/>
    <p:sldMasterId id="2147483692" r:id="rId12"/>
    <p:sldMasterId id="2147483694" r:id="rId13"/>
    <p:sldMasterId id="2147483696" r:id="rId14"/>
    <p:sldMasterId id="2147483698" r:id="rId15"/>
    <p:sldMasterId id="2147483700" r:id="rId16"/>
    <p:sldMasterId id="2147483702" r:id="rId17"/>
    <p:sldMasterId id="2147483704" r:id="rId18"/>
    <p:sldMasterId id="2147483706" r:id="rId19"/>
    <p:sldMasterId id="2147483708" r:id="rId20"/>
    <p:sldMasterId id="2147483710" r:id="rId21"/>
    <p:sldMasterId id="2147483712" r:id="rId22"/>
    <p:sldMasterId id="2147483714" r:id="rId23"/>
  </p:sldMasterIdLst>
  <p:notesMasterIdLst>
    <p:notesMasterId r:id="rId57"/>
  </p:notesMasterIdLst>
  <p:sldIdLst>
    <p:sldId id="256" r:id="rId24"/>
    <p:sldId id="270" r:id="rId25"/>
    <p:sldId id="271" r:id="rId26"/>
    <p:sldId id="257" r:id="rId27"/>
    <p:sldId id="272" r:id="rId28"/>
    <p:sldId id="273" r:id="rId29"/>
    <p:sldId id="274" r:id="rId30"/>
    <p:sldId id="275" r:id="rId31"/>
    <p:sldId id="276" r:id="rId32"/>
    <p:sldId id="277" r:id="rId33"/>
    <p:sldId id="278" r:id="rId34"/>
    <p:sldId id="279" r:id="rId35"/>
    <p:sldId id="280" r:id="rId36"/>
    <p:sldId id="281" r:id="rId37"/>
    <p:sldId id="282" r:id="rId38"/>
    <p:sldId id="283" r:id="rId39"/>
    <p:sldId id="299" r:id="rId40"/>
    <p:sldId id="300" r:id="rId41"/>
    <p:sldId id="284" r:id="rId42"/>
    <p:sldId id="285" r:id="rId43"/>
    <p:sldId id="286" r:id="rId44"/>
    <p:sldId id="287" r:id="rId45"/>
    <p:sldId id="288" r:id="rId46"/>
    <p:sldId id="289" r:id="rId47"/>
    <p:sldId id="290" r:id="rId48"/>
    <p:sldId id="291" r:id="rId49"/>
    <p:sldId id="292" r:id="rId50"/>
    <p:sldId id="293" r:id="rId51"/>
    <p:sldId id="294" r:id="rId52"/>
    <p:sldId id="295" r:id="rId53"/>
    <p:sldId id="296" r:id="rId54"/>
    <p:sldId id="297" r:id="rId55"/>
    <p:sldId id="298" r:id="rId5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1" d="100"/>
          <a:sy n="91" d="100"/>
        </p:scale>
        <p:origin x="-2214" y="-7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3.xml"/><Relationship Id="rId39" Type="http://schemas.openxmlformats.org/officeDocument/2006/relationships/slide" Target="slides/slide16.xml"/><Relationship Id="rId21" Type="http://schemas.openxmlformats.org/officeDocument/2006/relationships/slideMaster" Target="slideMasters/slideMaster21.xml"/><Relationship Id="rId34" Type="http://schemas.openxmlformats.org/officeDocument/2006/relationships/slide" Target="slides/slide11.xml"/><Relationship Id="rId42" Type="http://schemas.openxmlformats.org/officeDocument/2006/relationships/slide" Target="slides/slide19.xml"/><Relationship Id="rId47" Type="http://schemas.openxmlformats.org/officeDocument/2006/relationships/slide" Target="slides/slide24.xml"/><Relationship Id="rId50" Type="http://schemas.openxmlformats.org/officeDocument/2006/relationships/slide" Target="slides/slide27.xml"/><Relationship Id="rId55" Type="http://schemas.openxmlformats.org/officeDocument/2006/relationships/slide" Target="slides/slide32.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 Target="slides/slide6.xml"/><Relationship Id="rId41" Type="http://schemas.openxmlformats.org/officeDocument/2006/relationships/slide" Target="slides/slide18.xml"/><Relationship Id="rId54" Type="http://schemas.openxmlformats.org/officeDocument/2006/relationships/slide" Target="slides/slide3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xml"/><Relationship Id="rId32" Type="http://schemas.openxmlformats.org/officeDocument/2006/relationships/slide" Target="slides/slide9.xml"/><Relationship Id="rId37" Type="http://schemas.openxmlformats.org/officeDocument/2006/relationships/slide" Target="slides/slide14.xml"/><Relationship Id="rId40" Type="http://schemas.openxmlformats.org/officeDocument/2006/relationships/slide" Target="slides/slide17.xml"/><Relationship Id="rId45" Type="http://schemas.openxmlformats.org/officeDocument/2006/relationships/slide" Target="slides/slide22.xml"/><Relationship Id="rId53" Type="http://schemas.openxmlformats.org/officeDocument/2006/relationships/slide" Target="slides/slide30.xml"/><Relationship Id="rId58"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 Target="slides/slide5.xml"/><Relationship Id="rId36" Type="http://schemas.openxmlformats.org/officeDocument/2006/relationships/slide" Target="slides/slide13.xml"/><Relationship Id="rId49" Type="http://schemas.openxmlformats.org/officeDocument/2006/relationships/slide" Target="slides/slide26.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8.xml"/><Relationship Id="rId44" Type="http://schemas.openxmlformats.org/officeDocument/2006/relationships/slide" Target="slides/slide21.xml"/><Relationship Id="rId52" Type="http://schemas.openxmlformats.org/officeDocument/2006/relationships/slide" Target="slides/slide29.xml"/><Relationship Id="rId6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 Target="slides/slide4.xml"/><Relationship Id="rId30" Type="http://schemas.openxmlformats.org/officeDocument/2006/relationships/slide" Target="slides/slide7.xml"/><Relationship Id="rId35" Type="http://schemas.openxmlformats.org/officeDocument/2006/relationships/slide" Target="slides/slide12.xml"/><Relationship Id="rId43" Type="http://schemas.openxmlformats.org/officeDocument/2006/relationships/slide" Target="slides/slide20.xml"/><Relationship Id="rId48" Type="http://schemas.openxmlformats.org/officeDocument/2006/relationships/slide" Target="slides/slide25.xml"/><Relationship Id="rId56" Type="http://schemas.openxmlformats.org/officeDocument/2006/relationships/slide" Target="slides/slide33.xml"/><Relationship Id="rId8" Type="http://schemas.openxmlformats.org/officeDocument/2006/relationships/slideMaster" Target="slideMasters/slideMaster8.xml"/><Relationship Id="rId51" Type="http://schemas.openxmlformats.org/officeDocument/2006/relationships/slide" Target="slides/slide2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2.xml"/><Relationship Id="rId33" Type="http://schemas.openxmlformats.org/officeDocument/2006/relationships/slide" Target="slides/slide10.xml"/><Relationship Id="rId38" Type="http://schemas.openxmlformats.org/officeDocument/2006/relationships/slide" Target="slides/slide15.xml"/><Relationship Id="rId46" Type="http://schemas.openxmlformats.org/officeDocument/2006/relationships/slide" Target="slides/slide23.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17E0463-7FC0-4974-B1A0-5B1E4D2729F9}" type="datetimeFigureOut">
              <a:rPr lang="en-US" smtClean="0"/>
              <a:t>3/26/2014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1D1FDE9-890C-455A-89D5-6A5EE0B0FC3B}" type="slidenum">
              <a:rPr lang="en-US" smtClean="0"/>
              <a:t>‹#›</a:t>
            </a:fld>
            <a:endParaRPr lang="en-US"/>
          </a:p>
        </p:txBody>
      </p:sp>
    </p:spTree>
    <p:extLst>
      <p:ext uri="{BB962C8B-B14F-4D97-AF65-F5344CB8AC3E}">
        <p14:creationId xmlns:p14="http://schemas.microsoft.com/office/powerpoint/2010/main" val="17736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3970699" y="8829850"/>
            <a:ext cx="3038155" cy="464980"/>
          </a:xfrm>
          <a:prstGeom prst="rect">
            <a:avLst/>
          </a:prstGeom>
          <a:noFill/>
          <a:ln w="9525">
            <a:noFill/>
            <a:miter lim="800000"/>
            <a:headEnd/>
            <a:tailEnd/>
          </a:ln>
        </p:spPr>
        <p:txBody>
          <a:bodyPr lIns="92887" tIns="46439" rIns="92887" bIns="46439" anchor="b"/>
          <a:lstStyle/>
          <a:p>
            <a:pPr algn="r" defTabSz="927820"/>
            <a:fld id="{865868A6-2CCB-479C-BF29-C9FE2FB256D0}" type="slidenum">
              <a:rPr lang="en-US" sz="1200">
                <a:solidFill>
                  <a:prstClr val="black"/>
                </a:solidFill>
              </a:rPr>
              <a:pPr algn="r" defTabSz="927820"/>
              <a:t>2</a:t>
            </a:fld>
            <a:endParaRPr lang="en-US" sz="1200" dirty="0">
              <a:solidFill>
                <a:prstClr val="black"/>
              </a:solidFill>
            </a:endParaRPr>
          </a:p>
        </p:txBody>
      </p:sp>
      <p:sp>
        <p:nvSpPr>
          <p:cNvPr id="33795" name="Rectangle 7"/>
          <p:cNvSpPr txBox="1">
            <a:spLocks noGrp="1" noChangeArrowheads="1"/>
          </p:cNvSpPr>
          <p:nvPr/>
        </p:nvSpPr>
        <p:spPr bwMode="auto">
          <a:xfrm>
            <a:off x="3970699" y="8829850"/>
            <a:ext cx="3038155" cy="464980"/>
          </a:xfrm>
          <a:prstGeom prst="rect">
            <a:avLst/>
          </a:prstGeom>
          <a:noFill/>
          <a:ln w="9525">
            <a:noFill/>
            <a:miter lim="800000"/>
            <a:headEnd/>
            <a:tailEnd/>
          </a:ln>
        </p:spPr>
        <p:txBody>
          <a:bodyPr lIns="92864" tIns="46431" rIns="92864" bIns="46431" anchor="b"/>
          <a:lstStyle/>
          <a:p>
            <a:pPr algn="r" defTabSz="927820"/>
            <a:fld id="{4C798801-400A-4E26-B692-B0FCCA5A5DC1}" type="slidenum">
              <a:rPr lang="en-US" sz="1200">
                <a:solidFill>
                  <a:prstClr val="black"/>
                </a:solidFill>
              </a:rPr>
              <a:pPr algn="r" defTabSz="927820"/>
              <a:t>2</a:t>
            </a:fld>
            <a:endParaRPr lang="en-US" sz="1200" dirty="0">
              <a:solidFill>
                <a:prstClr val="black"/>
              </a:solidFill>
            </a:endParaRPr>
          </a:p>
        </p:txBody>
      </p:sp>
      <p:sp>
        <p:nvSpPr>
          <p:cNvPr id="33796" name="Rectangle 2"/>
          <p:cNvSpPr>
            <a:spLocks noGrp="1" noRot="1" noChangeAspect="1" noChangeArrowheads="1" noTextEdit="1"/>
          </p:cNvSpPr>
          <p:nvPr>
            <p:ph type="sldImg"/>
          </p:nvPr>
        </p:nvSpPr>
        <p:spPr>
          <a:xfrm>
            <a:off x="1493838" y="862013"/>
            <a:ext cx="4057650" cy="3043237"/>
          </a:xfrm>
          <a:ln/>
        </p:spPr>
      </p:sp>
      <p:sp>
        <p:nvSpPr>
          <p:cNvPr id="33797" name="Rectangle 3"/>
          <p:cNvSpPr>
            <a:spLocks noGrp="1" noChangeArrowheads="1"/>
          </p:cNvSpPr>
          <p:nvPr>
            <p:ph type="body" idx="1"/>
          </p:nvPr>
        </p:nvSpPr>
        <p:spPr>
          <a:solidFill>
            <a:schemeClr val="accent1"/>
          </a:solidFill>
          <a:ln>
            <a:solidFill>
              <a:schemeClr val="tx1"/>
            </a:solidFill>
          </a:ln>
        </p:spPr>
        <p:txBody>
          <a:bodyPr lIns="92864" tIns="46431" rIns="92864" bIns="46431"/>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5836" y="697867"/>
            <a:ext cx="4658729" cy="3486149"/>
          </a:xfrm>
        </p:spPr>
      </p:sp>
      <p:sp>
        <p:nvSpPr>
          <p:cNvPr id="3" name="Notes Placeholder 2"/>
          <p:cNvSpPr>
            <a:spLocks noGrp="1"/>
          </p:cNvSpPr>
          <p:nvPr>
            <p:ph type="body" idx="1"/>
          </p:nvPr>
        </p:nvSpPr>
        <p:spPr/>
        <p:txBody>
          <a:bodyPr/>
          <a:lstStyle/>
          <a:p>
            <a:r>
              <a:rPr lang="en-US" dirty="0">
                <a:latin typeface="Arial"/>
                <a:ea typeface="Calibri"/>
              </a:rPr>
              <a:t>Changes to program elements are responsive to market competitive practices</a:t>
            </a:r>
            <a:endParaRPr lang="en-US" dirty="0"/>
          </a:p>
        </p:txBody>
      </p:sp>
      <p:sp>
        <p:nvSpPr>
          <p:cNvPr id="4" name="Slide Number Placeholder 3"/>
          <p:cNvSpPr>
            <a:spLocks noGrp="1"/>
          </p:cNvSpPr>
          <p:nvPr>
            <p:ph type="sldNum" sz="quarter" idx="10"/>
          </p:nvPr>
        </p:nvSpPr>
        <p:spPr/>
        <p:txBody>
          <a:bodyPr/>
          <a:lstStyle/>
          <a:p>
            <a:fld id="{37BB30F8-915C-44E1-8CD3-B1031E45F05D}" type="slidenum">
              <a:rPr lang="en-US" smtClean="0">
                <a:solidFill>
                  <a:srgbClr val="000000"/>
                </a:solidFill>
              </a:rPr>
              <a:pPr/>
              <a:t>24</a:t>
            </a:fld>
            <a:endParaRPr lang="en-US" dirty="0">
              <a:solidFill>
                <a:srgbClr val="000000"/>
              </a:solidFill>
            </a:endParaRPr>
          </a:p>
        </p:txBody>
      </p:sp>
    </p:spTree>
    <p:extLst>
      <p:ext uri="{BB962C8B-B14F-4D97-AF65-F5344CB8AC3E}">
        <p14:creationId xmlns:p14="http://schemas.microsoft.com/office/powerpoint/2010/main" val="20521548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5836" y="697867"/>
            <a:ext cx="4658729" cy="3486149"/>
          </a:xfrm>
        </p:spPr>
      </p:sp>
      <p:sp>
        <p:nvSpPr>
          <p:cNvPr id="3" name="Notes Placeholder 2"/>
          <p:cNvSpPr>
            <a:spLocks noGrp="1"/>
          </p:cNvSpPr>
          <p:nvPr>
            <p:ph type="body" idx="1"/>
          </p:nvPr>
        </p:nvSpPr>
        <p:spPr/>
        <p:txBody>
          <a:bodyPr/>
          <a:lstStyle/>
          <a:p>
            <a:r>
              <a:rPr lang="en-US" dirty="0" smtClean="0"/>
              <a:t>Additional productivity savings (not quantified) are anticipated with</a:t>
            </a:r>
            <a:r>
              <a:rPr lang="en-US" baseline="0" dirty="0" smtClean="0"/>
              <a:t> less available paid time off as result of these changes.</a:t>
            </a:r>
            <a:endParaRPr lang="en-US" dirty="0"/>
          </a:p>
        </p:txBody>
      </p:sp>
      <p:sp>
        <p:nvSpPr>
          <p:cNvPr id="4" name="Slide Number Placeholder 3"/>
          <p:cNvSpPr>
            <a:spLocks noGrp="1"/>
          </p:cNvSpPr>
          <p:nvPr>
            <p:ph type="sldNum" sz="quarter" idx="10"/>
          </p:nvPr>
        </p:nvSpPr>
        <p:spPr/>
        <p:txBody>
          <a:bodyPr/>
          <a:lstStyle/>
          <a:p>
            <a:fld id="{37BB30F8-915C-44E1-8CD3-B1031E45F05D}" type="slidenum">
              <a:rPr lang="en-US" smtClean="0">
                <a:solidFill>
                  <a:srgbClr val="000000"/>
                </a:solidFill>
              </a:rPr>
              <a:pPr/>
              <a:t>25</a:t>
            </a:fld>
            <a:endParaRPr lang="en-US" dirty="0">
              <a:solidFill>
                <a:srgbClr val="000000"/>
              </a:solidFill>
            </a:endParaRPr>
          </a:p>
        </p:txBody>
      </p:sp>
    </p:spTree>
    <p:extLst>
      <p:ext uri="{BB962C8B-B14F-4D97-AF65-F5344CB8AC3E}">
        <p14:creationId xmlns:p14="http://schemas.microsoft.com/office/powerpoint/2010/main" val="23527358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5836" y="697867"/>
            <a:ext cx="4658729" cy="3486149"/>
          </a:xfrm>
        </p:spPr>
      </p:sp>
      <p:sp>
        <p:nvSpPr>
          <p:cNvPr id="3" name="Notes Placeholder 2"/>
          <p:cNvSpPr>
            <a:spLocks noGrp="1"/>
          </p:cNvSpPr>
          <p:nvPr>
            <p:ph type="body" idx="1"/>
          </p:nvPr>
        </p:nvSpPr>
        <p:spPr/>
        <p:txBody>
          <a:bodyPr/>
          <a:lstStyle/>
          <a:p>
            <a:r>
              <a:rPr lang="en-US" dirty="0" smtClean="0"/>
              <a:t>$8.3M includes $7.3M from HHC/Shared Services and $1M</a:t>
            </a:r>
            <a:r>
              <a:rPr lang="en-US" baseline="0" dirty="0" smtClean="0"/>
              <a:t> from medical school faculty and staff on “base only” retirement contributions</a:t>
            </a:r>
            <a:endParaRPr lang="en-US" dirty="0"/>
          </a:p>
        </p:txBody>
      </p:sp>
      <p:sp>
        <p:nvSpPr>
          <p:cNvPr id="4" name="Slide Number Placeholder 3"/>
          <p:cNvSpPr>
            <a:spLocks noGrp="1"/>
          </p:cNvSpPr>
          <p:nvPr>
            <p:ph type="sldNum" sz="quarter" idx="10"/>
          </p:nvPr>
        </p:nvSpPr>
        <p:spPr/>
        <p:txBody>
          <a:bodyPr/>
          <a:lstStyle/>
          <a:p>
            <a:fld id="{37BB30F8-915C-44E1-8CD3-B1031E45F05D}" type="slidenum">
              <a:rPr lang="en-US" smtClean="0">
                <a:solidFill>
                  <a:srgbClr val="000000"/>
                </a:solidFill>
              </a:rPr>
              <a:pPr/>
              <a:t>28</a:t>
            </a:fld>
            <a:endParaRPr lang="en-US" dirty="0">
              <a:solidFill>
                <a:srgbClr val="000000"/>
              </a:solidFill>
            </a:endParaRPr>
          </a:p>
        </p:txBody>
      </p:sp>
    </p:spTree>
    <p:extLst>
      <p:ext uri="{BB962C8B-B14F-4D97-AF65-F5344CB8AC3E}">
        <p14:creationId xmlns:p14="http://schemas.microsoft.com/office/powerpoint/2010/main" val="29635543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Rot="1" noChangeAspect="1" noChangeArrowheads="1" noTextEdit="1"/>
          </p:cNvSpPr>
          <p:nvPr>
            <p:ph type="sldImg"/>
          </p:nvPr>
        </p:nvSpPr>
        <p:spPr>
          <a:xfrm>
            <a:off x="1175836" y="697867"/>
            <a:ext cx="4658729" cy="3486149"/>
          </a:xfrm>
          <a:ln/>
        </p:spPr>
      </p:sp>
      <p:sp>
        <p:nvSpPr>
          <p:cNvPr id="197635" name="Rectangle 3"/>
          <p:cNvSpPr>
            <a:spLocks noGrp="1" noChangeArrowheads="1"/>
          </p:cNvSpPr>
          <p:nvPr>
            <p:ph type="body" idx="1"/>
          </p:nvPr>
        </p:nvSpPr>
        <p:spPr>
          <a:ln/>
        </p:spPr>
        <p:txBody>
          <a:bodyPr/>
          <a:lstStyle/>
          <a:p>
            <a:r>
              <a:rPr lang="en-US" smtClean="0">
                <a:latin typeface="Arial" pitchFamily="34" charset="0"/>
                <a:ea typeface="ＭＳ Ｐゴシック" pitchFamily="34" charset="-128"/>
              </a:rPr>
              <a:t>The study is based on one package offered by each company: generally the one for newly hired exempt corporate salaried employees.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3970699" y="8829850"/>
            <a:ext cx="3038155" cy="464980"/>
          </a:xfrm>
          <a:prstGeom prst="rect">
            <a:avLst/>
          </a:prstGeom>
          <a:noFill/>
          <a:ln w="9525">
            <a:noFill/>
            <a:miter lim="800000"/>
            <a:headEnd/>
            <a:tailEnd/>
          </a:ln>
        </p:spPr>
        <p:txBody>
          <a:bodyPr lIns="92887" tIns="46439" rIns="92887" bIns="46439" anchor="b"/>
          <a:lstStyle/>
          <a:p>
            <a:pPr algn="r" defTabSz="927820"/>
            <a:fld id="{865868A6-2CCB-479C-BF29-C9FE2FB256D0}" type="slidenum">
              <a:rPr lang="en-US" sz="1200">
                <a:solidFill>
                  <a:prstClr val="black"/>
                </a:solidFill>
              </a:rPr>
              <a:pPr algn="r" defTabSz="927820"/>
              <a:t>3</a:t>
            </a:fld>
            <a:endParaRPr lang="en-US" sz="1200" dirty="0">
              <a:solidFill>
                <a:prstClr val="black"/>
              </a:solidFill>
            </a:endParaRPr>
          </a:p>
        </p:txBody>
      </p:sp>
      <p:sp>
        <p:nvSpPr>
          <p:cNvPr id="33795" name="Rectangle 7"/>
          <p:cNvSpPr txBox="1">
            <a:spLocks noGrp="1" noChangeArrowheads="1"/>
          </p:cNvSpPr>
          <p:nvPr/>
        </p:nvSpPr>
        <p:spPr bwMode="auto">
          <a:xfrm>
            <a:off x="3970699" y="8829850"/>
            <a:ext cx="3038155" cy="464980"/>
          </a:xfrm>
          <a:prstGeom prst="rect">
            <a:avLst/>
          </a:prstGeom>
          <a:noFill/>
          <a:ln w="9525">
            <a:noFill/>
            <a:miter lim="800000"/>
            <a:headEnd/>
            <a:tailEnd/>
          </a:ln>
        </p:spPr>
        <p:txBody>
          <a:bodyPr lIns="92864" tIns="46431" rIns="92864" bIns="46431" anchor="b"/>
          <a:lstStyle/>
          <a:p>
            <a:pPr algn="r" defTabSz="927820"/>
            <a:fld id="{4C798801-400A-4E26-B692-B0FCCA5A5DC1}" type="slidenum">
              <a:rPr lang="en-US" sz="1200">
                <a:solidFill>
                  <a:prstClr val="black"/>
                </a:solidFill>
              </a:rPr>
              <a:pPr algn="r" defTabSz="927820"/>
              <a:t>3</a:t>
            </a:fld>
            <a:endParaRPr lang="en-US" sz="1200" dirty="0">
              <a:solidFill>
                <a:prstClr val="black"/>
              </a:solidFill>
            </a:endParaRPr>
          </a:p>
        </p:txBody>
      </p:sp>
      <p:sp>
        <p:nvSpPr>
          <p:cNvPr id="33796" name="Rectangle 2"/>
          <p:cNvSpPr>
            <a:spLocks noGrp="1" noRot="1" noChangeAspect="1" noChangeArrowheads="1" noTextEdit="1"/>
          </p:cNvSpPr>
          <p:nvPr>
            <p:ph type="sldImg"/>
          </p:nvPr>
        </p:nvSpPr>
        <p:spPr>
          <a:xfrm>
            <a:off x="1495425" y="862013"/>
            <a:ext cx="4056063" cy="3043237"/>
          </a:xfrm>
          <a:ln/>
        </p:spPr>
      </p:sp>
      <p:sp>
        <p:nvSpPr>
          <p:cNvPr id="33797" name="Rectangle 3"/>
          <p:cNvSpPr>
            <a:spLocks noGrp="1" noChangeArrowheads="1"/>
          </p:cNvSpPr>
          <p:nvPr>
            <p:ph type="body" idx="1"/>
          </p:nvPr>
        </p:nvSpPr>
        <p:spPr>
          <a:solidFill>
            <a:schemeClr val="accent1"/>
          </a:solidFill>
          <a:ln>
            <a:solidFill>
              <a:schemeClr val="tx1"/>
            </a:solidFill>
          </a:ln>
        </p:spPr>
        <p:txBody>
          <a:bodyPr lIns="92864" tIns="46431" rIns="92864" bIns="46431"/>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154969-7044-470E-AEDF-E32228816CB3}" type="slidenum">
              <a:rPr lang="en-US">
                <a:solidFill>
                  <a:srgbClr val="000000"/>
                </a:solidFill>
              </a:rPr>
              <a:pPr/>
              <a:t>11</a:t>
            </a:fld>
            <a:endParaRPr lang="en-US" dirty="0">
              <a:solidFill>
                <a:srgbClr val="000000"/>
              </a:solidFill>
            </a:endParaRPr>
          </a:p>
        </p:txBody>
      </p:sp>
      <p:sp>
        <p:nvSpPr>
          <p:cNvPr id="13314" name="Rectangle 2"/>
          <p:cNvSpPr>
            <a:spLocks noGrp="1" noRot="1" noChangeAspect="1" noChangeArrowheads="1" noTextEdit="1"/>
          </p:cNvSpPr>
          <p:nvPr>
            <p:ph type="sldImg"/>
          </p:nvPr>
        </p:nvSpPr>
        <p:spPr>
          <a:xfrm>
            <a:off x="1181100" y="698500"/>
            <a:ext cx="4648200" cy="3486150"/>
          </a:xfrm>
          <a:ln/>
        </p:spPr>
      </p:sp>
      <p:sp>
        <p:nvSpPr>
          <p:cNvPr id="13315" name="Rectangle 3"/>
          <p:cNvSpPr>
            <a:spLocks noGrp="1" noChangeArrowheads="1"/>
          </p:cNvSpPr>
          <p:nvPr>
            <p:ph type="body" idx="1"/>
          </p:nvPr>
        </p:nvSpPr>
        <p:spPr/>
        <p:txBody>
          <a:bodyPr/>
          <a:lstStyle/>
          <a:p>
            <a:endParaRPr lang="en-US" baseline="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5836" y="697867"/>
            <a:ext cx="4658729" cy="3486149"/>
          </a:xfrm>
        </p:spPr>
      </p:sp>
      <p:sp>
        <p:nvSpPr>
          <p:cNvPr id="3" name="Notes Placeholder 2"/>
          <p:cNvSpPr>
            <a:spLocks noGrp="1"/>
          </p:cNvSpPr>
          <p:nvPr>
            <p:ph type="body" idx="1"/>
          </p:nvPr>
        </p:nvSpPr>
        <p:spPr/>
        <p:txBody>
          <a:bodyPr/>
          <a:lstStyle/>
          <a:p>
            <a:r>
              <a:rPr lang="en-US" dirty="0" smtClean="0"/>
              <a:t>These committees were charged and met</a:t>
            </a:r>
            <a:r>
              <a:rPr lang="en-US" baseline="0" dirty="0" smtClean="0"/>
              <a:t> from September through December.</a:t>
            </a:r>
            <a:endParaRPr lang="en-US" dirty="0"/>
          </a:p>
        </p:txBody>
      </p:sp>
      <p:sp>
        <p:nvSpPr>
          <p:cNvPr id="4" name="Slide Number Placeholder 3"/>
          <p:cNvSpPr>
            <a:spLocks noGrp="1"/>
          </p:cNvSpPr>
          <p:nvPr>
            <p:ph type="sldNum" sz="quarter" idx="10"/>
          </p:nvPr>
        </p:nvSpPr>
        <p:spPr/>
        <p:txBody>
          <a:bodyPr/>
          <a:lstStyle/>
          <a:p>
            <a:fld id="{37BB30F8-915C-44E1-8CD3-B1031E45F05D}" type="slidenum">
              <a:rPr lang="en-US" smtClean="0">
                <a:solidFill>
                  <a:srgbClr val="000000"/>
                </a:solidFill>
              </a:rPr>
              <a:pPr/>
              <a:t>16</a:t>
            </a:fld>
            <a:endParaRPr lang="en-US" dirty="0">
              <a:solidFill>
                <a:srgbClr val="000000"/>
              </a:solidFill>
            </a:endParaRPr>
          </a:p>
        </p:txBody>
      </p:sp>
    </p:spTree>
    <p:extLst>
      <p:ext uri="{BB962C8B-B14F-4D97-AF65-F5344CB8AC3E}">
        <p14:creationId xmlns:p14="http://schemas.microsoft.com/office/powerpoint/2010/main" val="4203773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68400" y="695617"/>
            <a:ext cx="4673600" cy="3486150"/>
          </a:xfrm>
          <a:ln/>
        </p:spPr>
      </p:sp>
      <p:sp>
        <p:nvSpPr>
          <p:cNvPr id="36867" name="Notes Placeholder 2"/>
          <p:cNvSpPr>
            <a:spLocks noGrp="1"/>
          </p:cNvSpPr>
          <p:nvPr>
            <p:ph type="body" idx="1"/>
          </p:nvPr>
        </p:nvSpPr>
        <p:spPr>
          <a:noFill/>
        </p:spPr>
        <p:txBody>
          <a:bodyPr/>
          <a:lstStyle/>
          <a:p>
            <a:endParaRPr lang="en-US" altLang="en-US" smtClean="0">
              <a:latin typeface="Arial" pitchFamily="34" charset="0"/>
              <a:ea typeface="ＭＳ Ｐゴシック" pitchFamily="34" charset="-128"/>
            </a:endParaRPr>
          </a:p>
        </p:txBody>
      </p:sp>
      <p:sp>
        <p:nvSpPr>
          <p:cNvPr id="36868" name="Slide Number Placeholder 3"/>
          <p:cNvSpPr txBox="1">
            <a:spLocks noGrp="1"/>
          </p:cNvSpPr>
          <p:nvPr/>
        </p:nvSpPr>
        <p:spPr bwMode="auto">
          <a:xfrm>
            <a:off x="3971926" y="8831264"/>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4" tIns="46126" rIns="92254" bIns="46126" anchor="b"/>
          <a:lstStyle>
            <a:lvl1pPr defTabSz="922338">
              <a:defRPr sz="1200">
                <a:solidFill>
                  <a:srgbClr val="000000"/>
                </a:solidFill>
                <a:latin typeface="Arial" pitchFamily="34" charset="0"/>
                <a:ea typeface="ＭＳ Ｐゴシック" pitchFamily="34" charset="-128"/>
              </a:defRPr>
            </a:lvl1pPr>
            <a:lvl2pPr marL="749300" indent="-287338" defTabSz="922338">
              <a:defRPr sz="1200">
                <a:solidFill>
                  <a:srgbClr val="000000"/>
                </a:solidFill>
                <a:latin typeface="Arial" pitchFamily="34" charset="0"/>
                <a:ea typeface="ＭＳ Ｐゴシック" pitchFamily="34" charset="-128"/>
              </a:defRPr>
            </a:lvl2pPr>
            <a:lvl3pPr marL="1154113" indent="-231775" defTabSz="922338">
              <a:defRPr sz="1200">
                <a:solidFill>
                  <a:srgbClr val="000000"/>
                </a:solidFill>
                <a:latin typeface="Arial" pitchFamily="34" charset="0"/>
                <a:ea typeface="ＭＳ Ｐゴシック" pitchFamily="34" charset="-128"/>
              </a:defRPr>
            </a:lvl3pPr>
            <a:lvl4pPr marL="1614488" indent="-230188" defTabSz="922338">
              <a:defRPr sz="1200">
                <a:solidFill>
                  <a:srgbClr val="000000"/>
                </a:solidFill>
                <a:latin typeface="Arial" pitchFamily="34" charset="0"/>
                <a:ea typeface="ＭＳ Ｐゴシック" pitchFamily="34" charset="-128"/>
              </a:defRPr>
            </a:lvl4pPr>
            <a:lvl5pPr marL="2076450" indent="-233363" defTabSz="922338">
              <a:defRPr sz="1200">
                <a:solidFill>
                  <a:srgbClr val="000000"/>
                </a:solidFill>
                <a:latin typeface="Arial" pitchFamily="34" charset="0"/>
                <a:ea typeface="ＭＳ Ｐゴシック" pitchFamily="34" charset="-128"/>
              </a:defRPr>
            </a:lvl5pPr>
            <a:lvl6pPr marL="2533650" indent="-233363" defTabSz="922338"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90850" indent="-233363" defTabSz="922338"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48050" indent="-233363" defTabSz="922338"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905250" indent="-233363" defTabSz="922338"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algn="r" eaLnBrk="0" fontAlgn="base" hangingPunct="0">
              <a:spcBef>
                <a:spcPct val="0"/>
              </a:spcBef>
              <a:spcAft>
                <a:spcPct val="0"/>
              </a:spcAft>
            </a:pPr>
            <a:fld id="{F8A22A11-EC53-4007-B95A-F7B278C013C1}" type="slidenum">
              <a:rPr lang="en-US" altLang="en-US" sz="800">
                <a:solidFill>
                  <a:srgbClr val="313232"/>
                </a:solidFill>
              </a:rPr>
              <a:pPr algn="r" eaLnBrk="0" fontAlgn="base" hangingPunct="0">
                <a:spcBef>
                  <a:spcPct val="0"/>
                </a:spcBef>
                <a:spcAft>
                  <a:spcPct val="0"/>
                </a:spcAft>
              </a:pPr>
              <a:t>17</a:t>
            </a:fld>
            <a:endParaRPr lang="en-US" altLang="en-US" sz="800">
              <a:solidFill>
                <a:srgbClr val="313232"/>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5836" y="697867"/>
            <a:ext cx="4658729" cy="3486149"/>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BB30F8-915C-44E1-8CD3-B1031E45F05D}" type="slidenum">
              <a:rPr lang="en-US" smtClean="0">
                <a:solidFill>
                  <a:srgbClr val="000000"/>
                </a:solidFill>
              </a:rPr>
              <a:pPr/>
              <a:t>19</a:t>
            </a:fld>
            <a:endParaRPr lang="en-US" dirty="0">
              <a:solidFill>
                <a:srgbClr val="000000"/>
              </a:solidFill>
            </a:endParaRPr>
          </a:p>
        </p:txBody>
      </p:sp>
    </p:spTree>
    <p:extLst>
      <p:ext uri="{BB962C8B-B14F-4D97-AF65-F5344CB8AC3E}">
        <p14:creationId xmlns:p14="http://schemas.microsoft.com/office/powerpoint/2010/main" val="2805283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5836" y="697867"/>
            <a:ext cx="4658729" cy="3486149"/>
          </a:xfrm>
        </p:spPr>
      </p:sp>
      <p:sp>
        <p:nvSpPr>
          <p:cNvPr id="3" name="Notes Placeholder 2"/>
          <p:cNvSpPr>
            <a:spLocks noGrp="1"/>
          </p:cNvSpPr>
          <p:nvPr>
            <p:ph type="body" idx="1"/>
          </p:nvPr>
        </p:nvSpPr>
        <p:spPr/>
        <p:txBody>
          <a:bodyPr/>
          <a:lstStyle/>
          <a:p>
            <a:r>
              <a:rPr lang="en-US" dirty="0" smtClean="0"/>
              <a:t>Retirement</a:t>
            </a:r>
            <a:r>
              <a:rPr lang="en-US" baseline="0" dirty="0" smtClean="0"/>
              <a:t> savings  index was “162” for both local and national peers.  Remains highly competitive for one of the most highly valued staff benefits.   Local peer average employer contribution:  7.3%</a:t>
            </a:r>
            <a:endParaRPr lang="en-US" dirty="0"/>
          </a:p>
        </p:txBody>
      </p:sp>
      <p:sp>
        <p:nvSpPr>
          <p:cNvPr id="4" name="Slide Number Placeholder 3"/>
          <p:cNvSpPr>
            <a:spLocks noGrp="1"/>
          </p:cNvSpPr>
          <p:nvPr>
            <p:ph type="sldNum" sz="quarter" idx="10"/>
          </p:nvPr>
        </p:nvSpPr>
        <p:spPr/>
        <p:txBody>
          <a:bodyPr/>
          <a:lstStyle/>
          <a:p>
            <a:fld id="{37BB30F8-915C-44E1-8CD3-B1031E45F05D}" type="slidenum">
              <a:rPr lang="en-US" smtClean="0">
                <a:solidFill>
                  <a:srgbClr val="000000"/>
                </a:solidFill>
              </a:rPr>
              <a:pPr/>
              <a:t>20</a:t>
            </a:fld>
            <a:endParaRPr lang="en-US" dirty="0">
              <a:solidFill>
                <a:srgbClr val="000000"/>
              </a:solidFill>
            </a:endParaRPr>
          </a:p>
        </p:txBody>
      </p:sp>
    </p:spTree>
    <p:extLst>
      <p:ext uri="{BB962C8B-B14F-4D97-AF65-F5344CB8AC3E}">
        <p14:creationId xmlns:p14="http://schemas.microsoft.com/office/powerpoint/2010/main" val="1716047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5836" y="697867"/>
            <a:ext cx="4658729" cy="3486149"/>
          </a:xfrm>
        </p:spPr>
      </p:sp>
      <p:sp>
        <p:nvSpPr>
          <p:cNvPr id="3" name="Notes Placeholder 2"/>
          <p:cNvSpPr>
            <a:spLocks noGrp="1"/>
          </p:cNvSpPr>
          <p:nvPr>
            <p:ph type="body" idx="1"/>
          </p:nvPr>
        </p:nvSpPr>
        <p:spPr/>
        <p:txBody>
          <a:bodyPr/>
          <a:lstStyle/>
          <a:p>
            <a:r>
              <a:rPr lang="en-US" dirty="0" smtClean="0"/>
              <a:t>As</a:t>
            </a:r>
            <a:r>
              <a:rPr lang="en-US" baseline="0" dirty="0" smtClean="0"/>
              <a:t> part of the process, the committee surveyed staff and managers and conducted focus groups to hear preferences for any changes to the benefit packages.  We heard the most important consideration for staff is base salary, followed by time off and retirement savings.   The most important aspect of PTO benefits to staff members is the amount of PTO accrual.  Other aspects, such as sellback, payout upon termination and extended sick time were relatively less important</a:t>
            </a:r>
          </a:p>
          <a:p>
            <a:endParaRPr lang="en-US" baseline="0" dirty="0" smtClean="0"/>
          </a:p>
          <a:p>
            <a:r>
              <a:rPr lang="en-US" baseline="0" dirty="0" smtClean="0"/>
              <a:t>For recruitment and retention purposes, we examined how positions are filled within the HHC and the Medical School.   Of those filled internally in the Medical School, almost a quarter of the positions were filled by staff from other University of Michigan departments, while less than 10% of positions filled in HHC were filled by staff from “Campus”. </a:t>
            </a:r>
            <a:endParaRPr lang="en-US" dirty="0"/>
          </a:p>
        </p:txBody>
      </p:sp>
      <p:sp>
        <p:nvSpPr>
          <p:cNvPr id="4" name="Slide Number Placeholder 3"/>
          <p:cNvSpPr>
            <a:spLocks noGrp="1"/>
          </p:cNvSpPr>
          <p:nvPr>
            <p:ph type="sldNum" sz="quarter" idx="10"/>
          </p:nvPr>
        </p:nvSpPr>
        <p:spPr/>
        <p:txBody>
          <a:bodyPr/>
          <a:lstStyle/>
          <a:p>
            <a:fld id="{37BB30F8-915C-44E1-8CD3-B1031E45F05D}" type="slidenum">
              <a:rPr lang="en-US" smtClean="0">
                <a:solidFill>
                  <a:srgbClr val="000000"/>
                </a:solidFill>
              </a:rPr>
              <a:pPr/>
              <a:t>21</a:t>
            </a:fld>
            <a:endParaRPr lang="en-US" dirty="0">
              <a:solidFill>
                <a:srgbClr val="000000"/>
              </a:solidFill>
            </a:endParaRPr>
          </a:p>
        </p:txBody>
      </p:sp>
    </p:spTree>
    <p:extLst>
      <p:ext uri="{BB962C8B-B14F-4D97-AF65-F5344CB8AC3E}">
        <p14:creationId xmlns:p14="http://schemas.microsoft.com/office/powerpoint/2010/main" val="3283653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5836" y="697867"/>
            <a:ext cx="4658729" cy="3486149"/>
          </a:xfrm>
        </p:spPr>
      </p:sp>
      <p:sp>
        <p:nvSpPr>
          <p:cNvPr id="3" name="Notes Placeholder 2"/>
          <p:cNvSpPr>
            <a:spLocks noGrp="1"/>
          </p:cNvSpPr>
          <p:nvPr>
            <p:ph type="body" idx="1"/>
          </p:nvPr>
        </p:nvSpPr>
        <p:spPr/>
        <p:txBody>
          <a:bodyPr/>
          <a:lstStyle/>
          <a:p>
            <a:r>
              <a:rPr lang="en-US" dirty="0" smtClean="0"/>
              <a:t>High priority system</a:t>
            </a:r>
            <a:r>
              <a:rPr lang="en-US" baseline="0" dirty="0" smtClean="0"/>
              <a:t> issues prevent an earlier implementation of the “eligibility change”.   No system implications of sell back or payout changes.  These are policy changes that can be implemented this year.</a:t>
            </a:r>
            <a:endParaRPr lang="en-US" dirty="0"/>
          </a:p>
        </p:txBody>
      </p:sp>
      <p:sp>
        <p:nvSpPr>
          <p:cNvPr id="4" name="Slide Number Placeholder 3"/>
          <p:cNvSpPr>
            <a:spLocks noGrp="1"/>
          </p:cNvSpPr>
          <p:nvPr>
            <p:ph type="sldNum" sz="quarter" idx="10"/>
          </p:nvPr>
        </p:nvSpPr>
        <p:spPr/>
        <p:txBody>
          <a:bodyPr/>
          <a:lstStyle/>
          <a:p>
            <a:fld id="{37BB30F8-915C-44E1-8CD3-B1031E45F05D}" type="slidenum">
              <a:rPr lang="en-US" smtClean="0">
                <a:solidFill>
                  <a:srgbClr val="000000"/>
                </a:solidFill>
              </a:rPr>
              <a:pPr/>
              <a:t>22</a:t>
            </a:fld>
            <a:endParaRPr lang="en-US" dirty="0">
              <a:solidFill>
                <a:srgbClr val="000000"/>
              </a:solidFill>
            </a:endParaRPr>
          </a:p>
        </p:txBody>
      </p:sp>
    </p:spTree>
    <p:extLst>
      <p:ext uri="{BB962C8B-B14F-4D97-AF65-F5344CB8AC3E}">
        <p14:creationId xmlns:p14="http://schemas.microsoft.com/office/powerpoint/2010/main" val="988381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endParaRPr lang="en-US"/>
          </a:p>
        </p:txBody>
      </p:sp>
      <p:sp>
        <p:nvSpPr>
          <p:cNvPr id="8" name="Slide Number Placeholder 7"/>
          <p:cNvSpPr>
            <a:spLocks noGrp="1"/>
          </p:cNvSpPr>
          <p:nvPr>
            <p:ph type="sldNum" sz="quarter" idx="11"/>
          </p:nvPr>
        </p:nvSpPr>
        <p:spPr/>
        <p:txBody>
          <a:bodyPr/>
          <a:lstStyle/>
          <a:p>
            <a:fld id="{11C2C1E2-DC05-4F19-8832-B484840FFE87}"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C2C1E2-DC05-4F19-8832-B484840FFE8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C2C1E2-DC05-4F19-8832-B484840FFE8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9219" name="Rectangle 3"/>
          <p:cNvSpPr>
            <a:spLocks noGrp="1" noChangeArrowheads="1"/>
          </p:cNvSpPr>
          <p:nvPr>
            <p:ph type="ctrTitle"/>
          </p:nvPr>
        </p:nvSpPr>
        <p:spPr>
          <a:xfrm>
            <a:off x="1981200" y="2286001"/>
            <a:ext cx="6705600" cy="1143000"/>
          </a:xfrm>
        </p:spPr>
        <p:txBody>
          <a:bodyPr/>
          <a:lstStyle>
            <a:lvl1pPr>
              <a:defRPr/>
            </a:lvl1pPr>
          </a:lstStyle>
          <a:p>
            <a:r>
              <a:rPr lang="en-US"/>
              <a:t>Click to edit Master title style</a:t>
            </a:r>
          </a:p>
        </p:txBody>
      </p:sp>
      <p:sp>
        <p:nvSpPr>
          <p:cNvPr id="9220" name="Rectangle 4"/>
          <p:cNvSpPr>
            <a:spLocks noGrp="1" noChangeArrowheads="1"/>
          </p:cNvSpPr>
          <p:nvPr>
            <p:ph type="subTitle" idx="1"/>
          </p:nvPr>
        </p:nvSpPr>
        <p:spPr>
          <a:xfrm>
            <a:off x="1981200" y="3886200"/>
            <a:ext cx="6705600" cy="1752600"/>
          </a:xfrm>
        </p:spPr>
        <p:txBody>
          <a:bodyPr/>
          <a:lstStyle>
            <a:lvl1pPr marL="0" indent="0" algn="ctr">
              <a:buFontTx/>
              <a:buNone/>
              <a:defRPr sz="2900"/>
            </a:lvl1pPr>
          </a:lstStyle>
          <a:p>
            <a:r>
              <a:rPr lang="en-US"/>
              <a:t>Click to edit Master subtitle style</a:t>
            </a:r>
          </a:p>
        </p:txBody>
      </p:sp>
      <p:pic>
        <p:nvPicPr>
          <p:cNvPr id="9226" name="Picture 10" descr="sidebar-HealthSys"/>
          <p:cNvPicPr>
            <a:picLocks noChangeAspect="1" noChangeArrowheads="1"/>
          </p:cNvPicPr>
          <p:nvPr userDrawn="1"/>
        </p:nvPicPr>
        <p:blipFill>
          <a:blip r:embed="rId2" cstate="print"/>
          <a:srcRect/>
          <a:stretch>
            <a:fillRect/>
          </a:stretch>
        </p:blipFill>
        <p:spPr bwMode="auto">
          <a:xfrm>
            <a:off x="2" y="0"/>
            <a:ext cx="1765300" cy="6858000"/>
          </a:xfrm>
          <a:prstGeom prst="rect">
            <a:avLst/>
          </a:prstGeom>
          <a:noFill/>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42"/>
            <a:ext cx="7772400" cy="1362075"/>
          </a:xfrm>
        </p:spPr>
        <p:txBody>
          <a:bodyPr/>
          <a:lstStyle>
            <a:lvl1pPr algn="l">
              <a:defRPr sz="3900" b="1" cap="all"/>
            </a:lvl1pPr>
          </a:lstStyle>
          <a:p>
            <a:r>
              <a:rPr lang="en-US" smtClean="0"/>
              <a:t>Click to edit Master title style</a:t>
            </a:r>
            <a:endParaRPr lang="en-US"/>
          </a:p>
        </p:txBody>
      </p:sp>
      <p:sp>
        <p:nvSpPr>
          <p:cNvPr id="3" name="Text Placeholder 2"/>
          <p:cNvSpPr>
            <a:spLocks noGrp="1"/>
          </p:cNvSpPr>
          <p:nvPr>
            <p:ph type="body" idx="1"/>
          </p:nvPr>
        </p:nvSpPr>
        <p:spPr>
          <a:xfrm>
            <a:off x="722314" y="2906718"/>
            <a:ext cx="7772400" cy="1500186"/>
          </a:xfrm>
        </p:spPr>
        <p:txBody>
          <a:bodyPr anchor="b"/>
          <a:lstStyle>
            <a:lvl1pPr marL="0" indent="0">
              <a:buNone/>
              <a:defRPr sz="2000"/>
            </a:lvl1pPr>
            <a:lvl2pPr marL="444396" indent="0">
              <a:buNone/>
              <a:defRPr sz="1700"/>
            </a:lvl2pPr>
            <a:lvl3pPr marL="888790" indent="0">
              <a:buNone/>
              <a:defRPr sz="1600"/>
            </a:lvl3pPr>
            <a:lvl4pPr marL="1333185" indent="0">
              <a:buNone/>
              <a:defRPr sz="1400"/>
            </a:lvl4pPr>
            <a:lvl5pPr marL="1777580" indent="0">
              <a:buNone/>
              <a:defRPr sz="1400"/>
            </a:lvl5pPr>
            <a:lvl6pPr marL="2221975" indent="0">
              <a:buNone/>
              <a:defRPr sz="1400"/>
            </a:lvl6pPr>
            <a:lvl7pPr marL="2666371" indent="0">
              <a:buNone/>
              <a:defRPr sz="1400"/>
            </a:lvl7pPr>
            <a:lvl8pPr marL="3110766" indent="0">
              <a:buNone/>
              <a:defRPr sz="1400"/>
            </a:lvl8pPr>
            <a:lvl9pPr marL="3555161"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41656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C2C1E2-DC05-4F19-8832-B484840FFE87}"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9219" name="Rectangle 3"/>
          <p:cNvSpPr>
            <a:spLocks noGrp="1" noChangeArrowheads="1"/>
          </p:cNvSpPr>
          <p:nvPr>
            <p:ph type="ctrTitle"/>
          </p:nvPr>
        </p:nvSpPr>
        <p:spPr>
          <a:xfrm>
            <a:off x="1981200" y="2286001"/>
            <a:ext cx="6705600" cy="1143000"/>
          </a:xfrm>
        </p:spPr>
        <p:txBody>
          <a:bodyPr/>
          <a:lstStyle>
            <a:lvl1pPr>
              <a:defRPr/>
            </a:lvl1pPr>
          </a:lstStyle>
          <a:p>
            <a:r>
              <a:rPr lang="en-US"/>
              <a:t>Click to edit Master title style</a:t>
            </a:r>
          </a:p>
        </p:txBody>
      </p:sp>
      <p:sp>
        <p:nvSpPr>
          <p:cNvPr id="9220" name="Rectangle 4"/>
          <p:cNvSpPr>
            <a:spLocks noGrp="1" noChangeArrowheads="1"/>
          </p:cNvSpPr>
          <p:nvPr>
            <p:ph type="subTitle" idx="1"/>
          </p:nvPr>
        </p:nvSpPr>
        <p:spPr>
          <a:xfrm>
            <a:off x="1981200" y="3886200"/>
            <a:ext cx="6705600" cy="1752600"/>
          </a:xfrm>
        </p:spPr>
        <p:txBody>
          <a:bodyPr/>
          <a:lstStyle>
            <a:lvl1pPr marL="0" indent="0" algn="ctr">
              <a:buFontTx/>
              <a:buNone/>
              <a:defRPr sz="2900"/>
            </a:lvl1pPr>
          </a:lstStyle>
          <a:p>
            <a:r>
              <a:rPr lang="en-US"/>
              <a:t>Click to edit Master subtitle style</a:t>
            </a:r>
          </a:p>
        </p:txBody>
      </p:sp>
      <p:pic>
        <p:nvPicPr>
          <p:cNvPr id="9226" name="Picture 10" descr="sidebar-HealthSys"/>
          <p:cNvPicPr>
            <a:picLocks noChangeAspect="1" noChangeArrowheads="1"/>
          </p:cNvPicPr>
          <p:nvPr userDrawn="1"/>
        </p:nvPicPr>
        <p:blipFill>
          <a:blip r:embed="rId2" cstate="print"/>
          <a:srcRect/>
          <a:stretch>
            <a:fillRect/>
          </a:stretch>
        </p:blipFill>
        <p:spPr bwMode="auto">
          <a:xfrm>
            <a:off x="2" y="0"/>
            <a:ext cx="1765300" cy="685800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C2C1E2-DC05-4F19-8832-B484840FFE87}"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931219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44588"/>
            <a:ext cx="4038600" cy="4951412"/>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144588"/>
            <a:ext cx="4038600" cy="4951412"/>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44744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44588"/>
            <a:ext cx="4038600" cy="4951412"/>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144588"/>
            <a:ext cx="4038600" cy="4951412"/>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248621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44588"/>
            <a:ext cx="4038600" cy="4951412"/>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144588"/>
            <a:ext cx="4038600" cy="4951412"/>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248621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7936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C2C1E2-DC05-4F19-8832-B484840FFE87}"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C2C1E2-DC05-4F19-8832-B484840FFE87}"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C2C1E2-DC05-4F19-8832-B484840FFE8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C2C1E2-DC05-4F19-8832-B484840FFE8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C2C1E2-DC05-4F19-8832-B484840FFE8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C2C1E2-DC05-4F19-8832-B484840FFE8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0.xml"/><Relationship Id="rId1" Type="http://schemas.openxmlformats.org/officeDocument/2006/relationships/slideLayout" Target="../slideLayouts/slideLayout20.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1.xml"/><Relationship Id="rId1" Type="http://schemas.openxmlformats.org/officeDocument/2006/relationships/slideLayout" Target="../slideLayouts/slideLayout21.xml"/></Relationships>
</file>

<file path=ppt/slideMasters/_rels/slideMaster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2.xml"/><Relationship Id="rId1" Type="http://schemas.openxmlformats.org/officeDocument/2006/relationships/slideLayout" Target="../slideLayouts/slideLayout22.xml"/></Relationships>
</file>

<file path=ppt/slideMasters/_rels/slideMaster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3.xml"/><Relationship Id="rId1" Type="http://schemas.openxmlformats.org/officeDocument/2006/relationships/slideLayout" Target="../slideLayouts/slideLayout23.xml"/></Relationships>
</file>

<file path=ppt/slideMasters/_rels/slideMaster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4.xml"/><Relationship Id="rId1" Type="http://schemas.openxmlformats.org/officeDocument/2006/relationships/slideLayout" Target="../slideLayouts/slideLayout24.xml"/></Relationships>
</file>

<file path=ppt/slideMasters/_rels/slideMaster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5.xml"/><Relationship Id="rId1" Type="http://schemas.openxmlformats.org/officeDocument/2006/relationships/slideLayout" Target="../slideLayouts/slideLayout25.xml"/></Relationships>
</file>

<file path=ppt/slideMasters/_rels/slideMaster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6.xml"/><Relationship Id="rId1" Type="http://schemas.openxmlformats.org/officeDocument/2006/relationships/slideLayout" Target="../slideLayouts/slideLayout26.xml"/></Relationships>
</file>

<file path=ppt/slideMasters/_rels/slideMaster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7.xml"/><Relationship Id="rId1" Type="http://schemas.openxmlformats.org/officeDocument/2006/relationships/slideLayout" Target="../slideLayouts/slideLayout27.xml"/></Relationships>
</file>

<file path=ppt/slideMasters/_rels/slideMaster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8.xml"/><Relationship Id="rId1" Type="http://schemas.openxmlformats.org/officeDocument/2006/relationships/slideLayout" Target="../slideLayouts/slideLayout28.xml"/></Relationships>
</file>

<file path=ppt/slideMasters/_rels/slideMaster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9.xml"/><Relationship Id="rId1" Type="http://schemas.openxmlformats.org/officeDocument/2006/relationships/slideLayout" Target="../slideLayouts/slideLayout2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20.xml.rels><?xml version="1.0" encoding="UTF-8" standalone="yes"?>
<Relationships xmlns="http://schemas.openxmlformats.org/package/2006/relationships"><Relationship Id="rId3" Type="http://schemas.openxmlformats.org/officeDocument/2006/relationships/theme" Target="../theme/theme20.xml"/><Relationship Id="rId2" Type="http://schemas.openxmlformats.org/officeDocument/2006/relationships/slideLayout" Target="../slideLayouts/slideLayout31.xml"/><Relationship Id="rId1" Type="http://schemas.openxmlformats.org/officeDocument/2006/relationships/slideLayout" Target="../slideLayouts/slideLayout30.xml"/><Relationship Id="rId4" Type="http://schemas.openxmlformats.org/officeDocument/2006/relationships/image" Target="../media/image3.emf"/></Relationships>
</file>

<file path=ppt/slideMasters/_rels/slideMaster2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theme" Target="../theme/theme21.xml"/><Relationship Id="rId1" Type="http://schemas.openxmlformats.org/officeDocument/2006/relationships/slideLayout" Target="../slideLayouts/slideLayout32.xml"/></Relationships>
</file>

<file path=ppt/slideMasters/_rels/slideMaster2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theme" Target="../theme/theme22.xml"/><Relationship Id="rId1" Type="http://schemas.openxmlformats.org/officeDocument/2006/relationships/slideLayout" Target="../slideLayouts/slideLayout33.xml"/></Relationships>
</file>

<file path=ppt/slideMasters/_rels/slideMaster2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theme" Target="../theme/theme23.xml"/><Relationship Id="rId1" Type="http://schemas.openxmlformats.org/officeDocument/2006/relationships/slideLayout" Target="../slideLayouts/slideLayout34.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8.xml"/><Relationship Id="rId1" Type="http://schemas.openxmlformats.org/officeDocument/2006/relationships/slideLayout" Target="../slideLayouts/slideLayout18.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11C2C1E2-DC05-4F19-8832-B484840FFE87}"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Grp="1" noChangeArrowheads="1"/>
          </p:cNvSpPr>
          <p:nvPr>
            <p:ph type="title"/>
          </p:nvPr>
        </p:nvSpPr>
        <p:spPr bwMode="auto">
          <a:xfrm>
            <a:off x="1905000" y="304800"/>
            <a:ext cx="6781800" cy="11430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905000" y="1600200"/>
            <a:ext cx="6781800" cy="44958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3" name="Text Box 19"/>
          <p:cNvSpPr txBox="1">
            <a:spLocks noChangeArrowheads="1"/>
          </p:cNvSpPr>
          <p:nvPr userDrawn="1"/>
        </p:nvSpPr>
        <p:spPr bwMode="auto">
          <a:xfrm>
            <a:off x="8763000" y="6583366"/>
            <a:ext cx="381000" cy="277000"/>
          </a:xfrm>
          <a:prstGeom prst="rect">
            <a:avLst/>
          </a:prstGeom>
          <a:noFill/>
          <a:ln w="9525">
            <a:noFill/>
            <a:miter lim="800000"/>
            <a:headEnd/>
            <a:tailEnd/>
          </a:ln>
          <a:effectLst/>
        </p:spPr>
        <p:txBody>
          <a:bodyPr lIns="88879" tIns="44439" rIns="88879" bIns="44439">
            <a:spAutoFit/>
          </a:bodyPr>
          <a:lstStyle/>
          <a:p>
            <a:pPr eaLnBrk="0" fontAlgn="base" hangingPunct="0">
              <a:spcBef>
                <a:spcPct val="50000"/>
              </a:spcBef>
              <a:spcAft>
                <a:spcPct val="0"/>
              </a:spcAft>
            </a:pPr>
            <a:fld id="{98F4DB1C-AF30-4BA3-81AC-306D662EA098}" type="slidenum">
              <a:rPr lang="en-US" sz="1200">
                <a:solidFill>
                  <a:srgbClr val="081D58"/>
                </a:solidFill>
              </a:rPr>
              <a:pPr eaLnBrk="0" fontAlgn="base" hangingPunct="0">
                <a:spcBef>
                  <a:spcPct val="50000"/>
                </a:spcBef>
                <a:spcAft>
                  <a:spcPct val="0"/>
                </a:spcAft>
              </a:pPr>
              <a:t>‹#›</a:t>
            </a:fld>
            <a:endParaRPr lang="en-US" sz="1200" dirty="0">
              <a:solidFill>
                <a:srgbClr val="081D58"/>
              </a:solidFill>
            </a:endParaRPr>
          </a:p>
        </p:txBody>
      </p:sp>
      <p:pic>
        <p:nvPicPr>
          <p:cNvPr id="1044" name="Picture 20" descr="sidebar-HealthSys"/>
          <p:cNvPicPr>
            <a:picLocks noChangeAspect="1" noChangeArrowheads="1"/>
          </p:cNvPicPr>
          <p:nvPr userDrawn="1"/>
        </p:nvPicPr>
        <p:blipFill>
          <a:blip r:embed="rId3" cstate="print"/>
          <a:srcRect/>
          <a:stretch>
            <a:fillRect/>
          </a:stretch>
        </p:blipFill>
        <p:spPr bwMode="auto">
          <a:xfrm>
            <a:off x="2" y="0"/>
            <a:ext cx="17653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89" r:id="rId1"/>
  </p:sldLayoutIdLst>
  <p:hf sldNum="0" hdr="0" ftr="0" dt="0"/>
  <p:txStyles>
    <p:titleStyle>
      <a:lvl1pPr algn="ctr" rtl="0" fontAlgn="base">
        <a:spcBef>
          <a:spcPct val="0"/>
        </a:spcBef>
        <a:spcAft>
          <a:spcPct val="0"/>
        </a:spcAft>
        <a:defRPr sz="3500" b="1">
          <a:solidFill>
            <a:srgbClr val="081D58"/>
          </a:solidFill>
          <a:latin typeface="+mj-lt"/>
          <a:ea typeface="+mj-ea"/>
          <a:cs typeface="+mj-cs"/>
        </a:defRPr>
      </a:lvl1pPr>
      <a:lvl2pPr algn="ctr" rtl="0" fontAlgn="base">
        <a:spcBef>
          <a:spcPct val="0"/>
        </a:spcBef>
        <a:spcAft>
          <a:spcPct val="0"/>
        </a:spcAft>
        <a:defRPr sz="3500" b="1">
          <a:solidFill>
            <a:srgbClr val="081D58"/>
          </a:solidFill>
          <a:latin typeface="Arial" charset="0"/>
          <a:ea typeface="MS PGothic" pitchFamily="34" charset="-128"/>
        </a:defRPr>
      </a:lvl2pPr>
      <a:lvl3pPr algn="ctr" rtl="0" fontAlgn="base">
        <a:spcBef>
          <a:spcPct val="0"/>
        </a:spcBef>
        <a:spcAft>
          <a:spcPct val="0"/>
        </a:spcAft>
        <a:defRPr sz="3500" b="1">
          <a:solidFill>
            <a:srgbClr val="081D58"/>
          </a:solidFill>
          <a:latin typeface="Arial" charset="0"/>
          <a:ea typeface="MS PGothic" pitchFamily="34" charset="-128"/>
        </a:defRPr>
      </a:lvl3pPr>
      <a:lvl4pPr algn="ctr" rtl="0" fontAlgn="base">
        <a:spcBef>
          <a:spcPct val="0"/>
        </a:spcBef>
        <a:spcAft>
          <a:spcPct val="0"/>
        </a:spcAft>
        <a:defRPr sz="3500" b="1">
          <a:solidFill>
            <a:srgbClr val="081D58"/>
          </a:solidFill>
          <a:latin typeface="Arial" charset="0"/>
          <a:ea typeface="MS PGothic" pitchFamily="34" charset="-128"/>
        </a:defRPr>
      </a:lvl4pPr>
      <a:lvl5pPr algn="ctr" rtl="0" fontAlgn="base">
        <a:spcBef>
          <a:spcPct val="0"/>
        </a:spcBef>
        <a:spcAft>
          <a:spcPct val="0"/>
        </a:spcAft>
        <a:defRPr sz="3500" b="1">
          <a:solidFill>
            <a:srgbClr val="081D58"/>
          </a:solidFill>
          <a:latin typeface="Arial" charset="0"/>
          <a:ea typeface="MS PGothic" pitchFamily="34" charset="-128"/>
        </a:defRPr>
      </a:lvl5pPr>
      <a:lvl6pPr marL="444396" algn="ctr" rtl="0" fontAlgn="base">
        <a:spcBef>
          <a:spcPct val="0"/>
        </a:spcBef>
        <a:spcAft>
          <a:spcPct val="0"/>
        </a:spcAft>
        <a:defRPr sz="3500" b="1">
          <a:solidFill>
            <a:srgbClr val="081D58"/>
          </a:solidFill>
          <a:latin typeface="Arial" charset="0"/>
          <a:ea typeface="MS PGothic" pitchFamily="34" charset="-128"/>
        </a:defRPr>
      </a:lvl6pPr>
      <a:lvl7pPr marL="888790" algn="ctr" rtl="0" fontAlgn="base">
        <a:spcBef>
          <a:spcPct val="0"/>
        </a:spcBef>
        <a:spcAft>
          <a:spcPct val="0"/>
        </a:spcAft>
        <a:defRPr sz="3500" b="1">
          <a:solidFill>
            <a:srgbClr val="081D58"/>
          </a:solidFill>
          <a:latin typeface="Arial" charset="0"/>
          <a:ea typeface="MS PGothic" pitchFamily="34" charset="-128"/>
        </a:defRPr>
      </a:lvl7pPr>
      <a:lvl8pPr marL="1333185" algn="ctr" rtl="0" fontAlgn="base">
        <a:spcBef>
          <a:spcPct val="0"/>
        </a:spcBef>
        <a:spcAft>
          <a:spcPct val="0"/>
        </a:spcAft>
        <a:defRPr sz="3500" b="1">
          <a:solidFill>
            <a:srgbClr val="081D58"/>
          </a:solidFill>
          <a:latin typeface="Arial" charset="0"/>
          <a:ea typeface="MS PGothic" pitchFamily="34" charset="-128"/>
        </a:defRPr>
      </a:lvl8pPr>
      <a:lvl9pPr marL="1777580" algn="ctr" rtl="0" fontAlgn="base">
        <a:spcBef>
          <a:spcPct val="0"/>
        </a:spcBef>
        <a:spcAft>
          <a:spcPct val="0"/>
        </a:spcAft>
        <a:defRPr sz="3500" b="1">
          <a:solidFill>
            <a:srgbClr val="081D58"/>
          </a:solidFill>
          <a:latin typeface="Arial" charset="0"/>
          <a:ea typeface="MS PGothic" pitchFamily="34" charset="-128"/>
        </a:defRPr>
      </a:lvl9pPr>
    </p:titleStyle>
    <p:bodyStyle>
      <a:lvl1pPr marL="333297" indent="-333297" algn="l" rtl="0" fontAlgn="base">
        <a:spcBef>
          <a:spcPct val="20000"/>
        </a:spcBef>
        <a:spcAft>
          <a:spcPct val="0"/>
        </a:spcAft>
        <a:buChar char="•"/>
        <a:defRPr sz="3200">
          <a:solidFill>
            <a:srgbClr val="081D58"/>
          </a:solidFill>
          <a:latin typeface="+mn-lt"/>
          <a:ea typeface="+mn-ea"/>
          <a:cs typeface="+mn-cs"/>
        </a:defRPr>
      </a:lvl1pPr>
      <a:lvl2pPr marL="722143" indent="-277747" algn="l" rtl="0" fontAlgn="base">
        <a:spcBef>
          <a:spcPct val="20000"/>
        </a:spcBef>
        <a:spcAft>
          <a:spcPct val="0"/>
        </a:spcAft>
        <a:buChar char="–"/>
        <a:defRPr sz="2800">
          <a:solidFill>
            <a:srgbClr val="081D58"/>
          </a:solidFill>
          <a:latin typeface="+mn-lt"/>
          <a:ea typeface="+mn-ea"/>
        </a:defRPr>
      </a:lvl2pPr>
      <a:lvl3pPr marL="1110988" indent="-222197" algn="l" rtl="0" fontAlgn="base">
        <a:spcBef>
          <a:spcPct val="20000"/>
        </a:spcBef>
        <a:spcAft>
          <a:spcPct val="0"/>
        </a:spcAft>
        <a:buChar char="•"/>
        <a:defRPr sz="2300">
          <a:solidFill>
            <a:srgbClr val="081D58"/>
          </a:solidFill>
          <a:latin typeface="+mn-lt"/>
          <a:ea typeface="+mn-ea"/>
        </a:defRPr>
      </a:lvl3pPr>
      <a:lvl4pPr marL="1555383" indent="-222197" algn="l" rtl="0" fontAlgn="base">
        <a:spcBef>
          <a:spcPct val="20000"/>
        </a:spcBef>
        <a:spcAft>
          <a:spcPct val="0"/>
        </a:spcAft>
        <a:buChar char="–"/>
        <a:defRPr sz="2000">
          <a:solidFill>
            <a:srgbClr val="081D58"/>
          </a:solidFill>
          <a:latin typeface="+mn-lt"/>
          <a:ea typeface="+mn-ea"/>
        </a:defRPr>
      </a:lvl4pPr>
      <a:lvl5pPr marL="1999778" indent="-222197" algn="l" rtl="0" fontAlgn="base">
        <a:spcBef>
          <a:spcPct val="20000"/>
        </a:spcBef>
        <a:spcAft>
          <a:spcPct val="0"/>
        </a:spcAft>
        <a:buChar char="»"/>
        <a:defRPr sz="2000">
          <a:solidFill>
            <a:srgbClr val="081D58"/>
          </a:solidFill>
          <a:latin typeface="+mn-lt"/>
          <a:ea typeface="+mn-ea"/>
        </a:defRPr>
      </a:lvl5pPr>
      <a:lvl6pPr marL="2444173" indent="-222197" algn="l" rtl="0" fontAlgn="base">
        <a:spcBef>
          <a:spcPct val="20000"/>
        </a:spcBef>
        <a:spcAft>
          <a:spcPct val="0"/>
        </a:spcAft>
        <a:buChar char="»"/>
        <a:defRPr sz="2000">
          <a:solidFill>
            <a:srgbClr val="081D58"/>
          </a:solidFill>
          <a:latin typeface="+mn-lt"/>
          <a:ea typeface="+mn-ea"/>
        </a:defRPr>
      </a:lvl6pPr>
      <a:lvl7pPr marL="2888568" indent="-222197" algn="l" rtl="0" fontAlgn="base">
        <a:spcBef>
          <a:spcPct val="20000"/>
        </a:spcBef>
        <a:spcAft>
          <a:spcPct val="0"/>
        </a:spcAft>
        <a:buChar char="»"/>
        <a:defRPr sz="2000">
          <a:solidFill>
            <a:srgbClr val="081D58"/>
          </a:solidFill>
          <a:latin typeface="+mn-lt"/>
          <a:ea typeface="+mn-ea"/>
        </a:defRPr>
      </a:lvl7pPr>
      <a:lvl8pPr marL="3332964" indent="-222197" algn="l" rtl="0" fontAlgn="base">
        <a:spcBef>
          <a:spcPct val="20000"/>
        </a:spcBef>
        <a:spcAft>
          <a:spcPct val="0"/>
        </a:spcAft>
        <a:buChar char="»"/>
        <a:defRPr sz="2000">
          <a:solidFill>
            <a:srgbClr val="081D58"/>
          </a:solidFill>
          <a:latin typeface="+mn-lt"/>
          <a:ea typeface="+mn-ea"/>
        </a:defRPr>
      </a:lvl8pPr>
      <a:lvl9pPr marL="3777358" indent="-222197" algn="l" rtl="0" fontAlgn="base">
        <a:spcBef>
          <a:spcPct val="20000"/>
        </a:spcBef>
        <a:spcAft>
          <a:spcPct val="0"/>
        </a:spcAft>
        <a:buChar char="»"/>
        <a:defRPr sz="2000">
          <a:solidFill>
            <a:srgbClr val="081D58"/>
          </a:solidFill>
          <a:latin typeface="+mn-lt"/>
          <a:ea typeface="+mn-ea"/>
        </a:defRPr>
      </a:lvl9pPr>
    </p:bodyStyle>
    <p:otherStyle>
      <a:defPPr>
        <a:defRPr lang="en-US"/>
      </a:defPPr>
      <a:lvl1pPr marL="0" algn="l" defTabSz="888790" rtl="0" eaLnBrk="1" latinLnBrk="0" hangingPunct="1">
        <a:defRPr sz="1700" kern="1200">
          <a:solidFill>
            <a:schemeClr val="tx1"/>
          </a:solidFill>
          <a:latin typeface="+mn-lt"/>
          <a:ea typeface="+mn-ea"/>
          <a:cs typeface="+mn-cs"/>
        </a:defRPr>
      </a:lvl1pPr>
      <a:lvl2pPr marL="444396" algn="l" defTabSz="888790" rtl="0" eaLnBrk="1" latinLnBrk="0" hangingPunct="1">
        <a:defRPr sz="1700" kern="1200">
          <a:solidFill>
            <a:schemeClr val="tx1"/>
          </a:solidFill>
          <a:latin typeface="+mn-lt"/>
          <a:ea typeface="+mn-ea"/>
          <a:cs typeface="+mn-cs"/>
        </a:defRPr>
      </a:lvl2pPr>
      <a:lvl3pPr marL="888790" algn="l" defTabSz="888790" rtl="0" eaLnBrk="1" latinLnBrk="0" hangingPunct="1">
        <a:defRPr sz="1700" kern="1200">
          <a:solidFill>
            <a:schemeClr val="tx1"/>
          </a:solidFill>
          <a:latin typeface="+mn-lt"/>
          <a:ea typeface="+mn-ea"/>
          <a:cs typeface="+mn-cs"/>
        </a:defRPr>
      </a:lvl3pPr>
      <a:lvl4pPr marL="1333185" algn="l" defTabSz="888790" rtl="0" eaLnBrk="1" latinLnBrk="0" hangingPunct="1">
        <a:defRPr sz="1700" kern="1200">
          <a:solidFill>
            <a:schemeClr val="tx1"/>
          </a:solidFill>
          <a:latin typeface="+mn-lt"/>
          <a:ea typeface="+mn-ea"/>
          <a:cs typeface="+mn-cs"/>
        </a:defRPr>
      </a:lvl4pPr>
      <a:lvl5pPr marL="1777580" algn="l" defTabSz="888790" rtl="0" eaLnBrk="1" latinLnBrk="0" hangingPunct="1">
        <a:defRPr sz="1700" kern="1200">
          <a:solidFill>
            <a:schemeClr val="tx1"/>
          </a:solidFill>
          <a:latin typeface="+mn-lt"/>
          <a:ea typeface="+mn-ea"/>
          <a:cs typeface="+mn-cs"/>
        </a:defRPr>
      </a:lvl5pPr>
      <a:lvl6pPr marL="2221975" algn="l" defTabSz="888790" rtl="0" eaLnBrk="1" latinLnBrk="0" hangingPunct="1">
        <a:defRPr sz="1700" kern="1200">
          <a:solidFill>
            <a:schemeClr val="tx1"/>
          </a:solidFill>
          <a:latin typeface="+mn-lt"/>
          <a:ea typeface="+mn-ea"/>
          <a:cs typeface="+mn-cs"/>
        </a:defRPr>
      </a:lvl6pPr>
      <a:lvl7pPr marL="2666371" algn="l" defTabSz="888790" rtl="0" eaLnBrk="1" latinLnBrk="0" hangingPunct="1">
        <a:defRPr sz="1700" kern="1200">
          <a:solidFill>
            <a:schemeClr val="tx1"/>
          </a:solidFill>
          <a:latin typeface="+mn-lt"/>
          <a:ea typeface="+mn-ea"/>
          <a:cs typeface="+mn-cs"/>
        </a:defRPr>
      </a:lvl7pPr>
      <a:lvl8pPr marL="3110766" algn="l" defTabSz="888790" rtl="0" eaLnBrk="1" latinLnBrk="0" hangingPunct="1">
        <a:defRPr sz="1700" kern="1200">
          <a:solidFill>
            <a:schemeClr val="tx1"/>
          </a:solidFill>
          <a:latin typeface="+mn-lt"/>
          <a:ea typeface="+mn-ea"/>
          <a:cs typeface="+mn-cs"/>
        </a:defRPr>
      </a:lvl8pPr>
      <a:lvl9pPr marL="3555161" algn="l" defTabSz="888790" rtl="0" eaLnBrk="1" latinLnBrk="0" hangingPunct="1">
        <a:defRPr sz="17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Grp="1" noChangeArrowheads="1"/>
          </p:cNvSpPr>
          <p:nvPr>
            <p:ph type="title"/>
          </p:nvPr>
        </p:nvSpPr>
        <p:spPr bwMode="auto">
          <a:xfrm>
            <a:off x="1905000" y="304800"/>
            <a:ext cx="6781800" cy="11430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905000" y="1600200"/>
            <a:ext cx="6781800" cy="44958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3" name="Text Box 19"/>
          <p:cNvSpPr txBox="1">
            <a:spLocks noChangeArrowheads="1"/>
          </p:cNvSpPr>
          <p:nvPr userDrawn="1"/>
        </p:nvSpPr>
        <p:spPr bwMode="auto">
          <a:xfrm>
            <a:off x="8763000" y="6583366"/>
            <a:ext cx="381000" cy="277000"/>
          </a:xfrm>
          <a:prstGeom prst="rect">
            <a:avLst/>
          </a:prstGeom>
          <a:noFill/>
          <a:ln w="9525">
            <a:noFill/>
            <a:miter lim="800000"/>
            <a:headEnd/>
            <a:tailEnd/>
          </a:ln>
          <a:effectLst/>
        </p:spPr>
        <p:txBody>
          <a:bodyPr lIns="88879" tIns="44439" rIns="88879" bIns="44439">
            <a:spAutoFit/>
          </a:bodyPr>
          <a:lstStyle/>
          <a:p>
            <a:pPr eaLnBrk="0" fontAlgn="base" hangingPunct="0">
              <a:spcBef>
                <a:spcPct val="50000"/>
              </a:spcBef>
              <a:spcAft>
                <a:spcPct val="0"/>
              </a:spcAft>
            </a:pPr>
            <a:fld id="{98F4DB1C-AF30-4BA3-81AC-306D662EA098}" type="slidenum">
              <a:rPr lang="en-US" sz="1200">
                <a:solidFill>
                  <a:srgbClr val="081D58"/>
                </a:solidFill>
              </a:rPr>
              <a:pPr eaLnBrk="0" fontAlgn="base" hangingPunct="0">
                <a:spcBef>
                  <a:spcPct val="50000"/>
                </a:spcBef>
                <a:spcAft>
                  <a:spcPct val="0"/>
                </a:spcAft>
              </a:pPr>
              <a:t>‹#›</a:t>
            </a:fld>
            <a:endParaRPr lang="en-US" sz="1200" dirty="0">
              <a:solidFill>
                <a:srgbClr val="081D58"/>
              </a:solidFill>
            </a:endParaRPr>
          </a:p>
        </p:txBody>
      </p:sp>
      <p:pic>
        <p:nvPicPr>
          <p:cNvPr id="1044" name="Picture 20" descr="sidebar-HealthSys"/>
          <p:cNvPicPr>
            <a:picLocks noChangeAspect="1" noChangeArrowheads="1"/>
          </p:cNvPicPr>
          <p:nvPr userDrawn="1"/>
        </p:nvPicPr>
        <p:blipFill>
          <a:blip r:embed="rId3" cstate="print"/>
          <a:srcRect/>
          <a:stretch>
            <a:fillRect/>
          </a:stretch>
        </p:blipFill>
        <p:spPr bwMode="auto">
          <a:xfrm>
            <a:off x="2" y="0"/>
            <a:ext cx="17653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91" r:id="rId1"/>
  </p:sldLayoutIdLst>
  <p:hf sldNum="0" hdr="0" ftr="0" dt="0"/>
  <p:txStyles>
    <p:titleStyle>
      <a:lvl1pPr algn="ctr" rtl="0" fontAlgn="base">
        <a:spcBef>
          <a:spcPct val="0"/>
        </a:spcBef>
        <a:spcAft>
          <a:spcPct val="0"/>
        </a:spcAft>
        <a:defRPr sz="3500" b="1">
          <a:solidFill>
            <a:srgbClr val="081D58"/>
          </a:solidFill>
          <a:latin typeface="+mj-lt"/>
          <a:ea typeface="+mj-ea"/>
          <a:cs typeface="+mj-cs"/>
        </a:defRPr>
      </a:lvl1pPr>
      <a:lvl2pPr algn="ctr" rtl="0" fontAlgn="base">
        <a:spcBef>
          <a:spcPct val="0"/>
        </a:spcBef>
        <a:spcAft>
          <a:spcPct val="0"/>
        </a:spcAft>
        <a:defRPr sz="3500" b="1">
          <a:solidFill>
            <a:srgbClr val="081D58"/>
          </a:solidFill>
          <a:latin typeface="Arial" charset="0"/>
          <a:ea typeface="MS PGothic" pitchFamily="34" charset="-128"/>
        </a:defRPr>
      </a:lvl2pPr>
      <a:lvl3pPr algn="ctr" rtl="0" fontAlgn="base">
        <a:spcBef>
          <a:spcPct val="0"/>
        </a:spcBef>
        <a:spcAft>
          <a:spcPct val="0"/>
        </a:spcAft>
        <a:defRPr sz="3500" b="1">
          <a:solidFill>
            <a:srgbClr val="081D58"/>
          </a:solidFill>
          <a:latin typeface="Arial" charset="0"/>
          <a:ea typeface="MS PGothic" pitchFamily="34" charset="-128"/>
        </a:defRPr>
      </a:lvl3pPr>
      <a:lvl4pPr algn="ctr" rtl="0" fontAlgn="base">
        <a:spcBef>
          <a:spcPct val="0"/>
        </a:spcBef>
        <a:spcAft>
          <a:spcPct val="0"/>
        </a:spcAft>
        <a:defRPr sz="3500" b="1">
          <a:solidFill>
            <a:srgbClr val="081D58"/>
          </a:solidFill>
          <a:latin typeface="Arial" charset="0"/>
          <a:ea typeface="MS PGothic" pitchFamily="34" charset="-128"/>
        </a:defRPr>
      </a:lvl4pPr>
      <a:lvl5pPr algn="ctr" rtl="0" fontAlgn="base">
        <a:spcBef>
          <a:spcPct val="0"/>
        </a:spcBef>
        <a:spcAft>
          <a:spcPct val="0"/>
        </a:spcAft>
        <a:defRPr sz="3500" b="1">
          <a:solidFill>
            <a:srgbClr val="081D58"/>
          </a:solidFill>
          <a:latin typeface="Arial" charset="0"/>
          <a:ea typeface="MS PGothic" pitchFamily="34" charset="-128"/>
        </a:defRPr>
      </a:lvl5pPr>
      <a:lvl6pPr marL="444396" algn="ctr" rtl="0" fontAlgn="base">
        <a:spcBef>
          <a:spcPct val="0"/>
        </a:spcBef>
        <a:spcAft>
          <a:spcPct val="0"/>
        </a:spcAft>
        <a:defRPr sz="3500" b="1">
          <a:solidFill>
            <a:srgbClr val="081D58"/>
          </a:solidFill>
          <a:latin typeface="Arial" charset="0"/>
          <a:ea typeface="MS PGothic" pitchFamily="34" charset="-128"/>
        </a:defRPr>
      </a:lvl6pPr>
      <a:lvl7pPr marL="888790" algn="ctr" rtl="0" fontAlgn="base">
        <a:spcBef>
          <a:spcPct val="0"/>
        </a:spcBef>
        <a:spcAft>
          <a:spcPct val="0"/>
        </a:spcAft>
        <a:defRPr sz="3500" b="1">
          <a:solidFill>
            <a:srgbClr val="081D58"/>
          </a:solidFill>
          <a:latin typeface="Arial" charset="0"/>
          <a:ea typeface="MS PGothic" pitchFamily="34" charset="-128"/>
        </a:defRPr>
      </a:lvl7pPr>
      <a:lvl8pPr marL="1333185" algn="ctr" rtl="0" fontAlgn="base">
        <a:spcBef>
          <a:spcPct val="0"/>
        </a:spcBef>
        <a:spcAft>
          <a:spcPct val="0"/>
        </a:spcAft>
        <a:defRPr sz="3500" b="1">
          <a:solidFill>
            <a:srgbClr val="081D58"/>
          </a:solidFill>
          <a:latin typeface="Arial" charset="0"/>
          <a:ea typeface="MS PGothic" pitchFamily="34" charset="-128"/>
        </a:defRPr>
      </a:lvl8pPr>
      <a:lvl9pPr marL="1777580" algn="ctr" rtl="0" fontAlgn="base">
        <a:spcBef>
          <a:spcPct val="0"/>
        </a:spcBef>
        <a:spcAft>
          <a:spcPct val="0"/>
        </a:spcAft>
        <a:defRPr sz="3500" b="1">
          <a:solidFill>
            <a:srgbClr val="081D58"/>
          </a:solidFill>
          <a:latin typeface="Arial" charset="0"/>
          <a:ea typeface="MS PGothic" pitchFamily="34" charset="-128"/>
        </a:defRPr>
      </a:lvl9pPr>
    </p:titleStyle>
    <p:bodyStyle>
      <a:lvl1pPr marL="333297" indent="-333297" algn="l" rtl="0" fontAlgn="base">
        <a:spcBef>
          <a:spcPct val="20000"/>
        </a:spcBef>
        <a:spcAft>
          <a:spcPct val="0"/>
        </a:spcAft>
        <a:buChar char="•"/>
        <a:defRPr sz="3200">
          <a:solidFill>
            <a:srgbClr val="081D58"/>
          </a:solidFill>
          <a:latin typeface="+mn-lt"/>
          <a:ea typeface="+mn-ea"/>
          <a:cs typeface="+mn-cs"/>
        </a:defRPr>
      </a:lvl1pPr>
      <a:lvl2pPr marL="722143" indent="-277747" algn="l" rtl="0" fontAlgn="base">
        <a:spcBef>
          <a:spcPct val="20000"/>
        </a:spcBef>
        <a:spcAft>
          <a:spcPct val="0"/>
        </a:spcAft>
        <a:buChar char="–"/>
        <a:defRPr sz="2800">
          <a:solidFill>
            <a:srgbClr val="081D58"/>
          </a:solidFill>
          <a:latin typeface="+mn-lt"/>
          <a:ea typeface="+mn-ea"/>
        </a:defRPr>
      </a:lvl2pPr>
      <a:lvl3pPr marL="1110988" indent="-222197" algn="l" rtl="0" fontAlgn="base">
        <a:spcBef>
          <a:spcPct val="20000"/>
        </a:spcBef>
        <a:spcAft>
          <a:spcPct val="0"/>
        </a:spcAft>
        <a:buChar char="•"/>
        <a:defRPr sz="2300">
          <a:solidFill>
            <a:srgbClr val="081D58"/>
          </a:solidFill>
          <a:latin typeface="+mn-lt"/>
          <a:ea typeface="+mn-ea"/>
        </a:defRPr>
      </a:lvl3pPr>
      <a:lvl4pPr marL="1555383" indent="-222197" algn="l" rtl="0" fontAlgn="base">
        <a:spcBef>
          <a:spcPct val="20000"/>
        </a:spcBef>
        <a:spcAft>
          <a:spcPct val="0"/>
        </a:spcAft>
        <a:buChar char="–"/>
        <a:defRPr sz="2000">
          <a:solidFill>
            <a:srgbClr val="081D58"/>
          </a:solidFill>
          <a:latin typeface="+mn-lt"/>
          <a:ea typeface="+mn-ea"/>
        </a:defRPr>
      </a:lvl4pPr>
      <a:lvl5pPr marL="1999778" indent="-222197" algn="l" rtl="0" fontAlgn="base">
        <a:spcBef>
          <a:spcPct val="20000"/>
        </a:spcBef>
        <a:spcAft>
          <a:spcPct val="0"/>
        </a:spcAft>
        <a:buChar char="»"/>
        <a:defRPr sz="2000">
          <a:solidFill>
            <a:srgbClr val="081D58"/>
          </a:solidFill>
          <a:latin typeface="+mn-lt"/>
          <a:ea typeface="+mn-ea"/>
        </a:defRPr>
      </a:lvl5pPr>
      <a:lvl6pPr marL="2444173" indent="-222197" algn="l" rtl="0" fontAlgn="base">
        <a:spcBef>
          <a:spcPct val="20000"/>
        </a:spcBef>
        <a:spcAft>
          <a:spcPct val="0"/>
        </a:spcAft>
        <a:buChar char="»"/>
        <a:defRPr sz="2000">
          <a:solidFill>
            <a:srgbClr val="081D58"/>
          </a:solidFill>
          <a:latin typeface="+mn-lt"/>
          <a:ea typeface="+mn-ea"/>
        </a:defRPr>
      </a:lvl6pPr>
      <a:lvl7pPr marL="2888568" indent="-222197" algn="l" rtl="0" fontAlgn="base">
        <a:spcBef>
          <a:spcPct val="20000"/>
        </a:spcBef>
        <a:spcAft>
          <a:spcPct val="0"/>
        </a:spcAft>
        <a:buChar char="»"/>
        <a:defRPr sz="2000">
          <a:solidFill>
            <a:srgbClr val="081D58"/>
          </a:solidFill>
          <a:latin typeface="+mn-lt"/>
          <a:ea typeface="+mn-ea"/>
        </a:defRPr>
      </a:lvl7pPr>
      <a:lvl8pPr marL="3332964" indent="-222197" algn="l" rtl="0" fontAlgn="base">
        <a:spcBef>
          <a:spcPct val="20000"/>
        </a:spcBef>
        <a:spcAft>
          <a:spcPct val="0"/>
        </a:spcAft>
        <a:buChar char="»"/>
        <a:defRPr sz="2000">
          <a:solidFill>
            <a:srgbClr val="081D58"/>
          </a:solidFill>
          <a:latin typeface="+mn-lt"/>
          <a:ea typeface="+mn-ea"/>
        </a:defRPr>
      </a:lvl8pPr>
      <a:lvl9pPr marL="3777358" indent="-222197" algn="l" rtl="0" fontAlgn="base">
        <a:spcBef>
          <a:spcPct val="20000"/>
        </a:spcBef>
        <a:spcAft>
          <a:spcPct val="0"/>
        </a:spcAft>
        <a:buChar char="»"/>
        <a:defRPr sz="2000">
          <a:solidFill>
            <a:srgbClr val="081D58"/>
          </a:solidFill>
          <a:latin typeface="+mn-lt"/>
          <a:ea typeface="+mn-ea"/>
        </a:defRPr>
      </a:lvl9pPr>
    </p:bodyStyle>
    <p:otherStyle>
      <a:defPPr>
        <a:defRPr lang="en-US"/>
      </a:defPPr>
      <a:lvl1pPr marL="0" algn="l" defTabSz="888790" rtl="0" eaLnBrk="1" latinLnBrk="0" hangingPunct="1">
        <a:defRPr sz="1700" kern="1200">
          <a:solidFill>
            <a:schemeClr val="tx1"/>
          </a:solidFill>
          <a:latin typeface="+mn-lt"/>
          <a:ea typeface="+mn-ea"/>
          <a:cs typeface="+mn-cs"/>
        </a:defRPr>
      </a:lvl1pPr>
      <a:lvl2pPr marL="444396" algn="l" defTabSz="888790" rtl="0" eaLnBrk="1" latinLnBrk="0" hangingPunct="1">
        <a:defRPr sz="1700" kern="1200">
          <a:solidFill>
            <a:schemeClr val="tx1"/>
          </a:solidFill>
          <a:latin typeface="+mn-lt"/>
          <a:ea typeface="+mn-ea"/>
          <a:cs typeface="+mn-cs"/>
        </a:defRPr>
      </a:lvl2pPr>
      <a:lvl3pPr marL="888790" algn="l" defTabSz="888790" rtl="0" eaLnBrk="1" latinLnBrk="0" hangingPunct="1">
        <a:defRPr sz="1700" kern="1200">
          <a:solidFill>
            <a:schemeClr val="tx1"/>
          </a:solidFill>
          <a:latin typeface="+mn-lt"/>
          <a:ea typeface="+mn-ea"/>
          <a:cs typeface="+mn-cs"/>
        </a:defRPr>
      </a:lvl3pPr>
      <a:lvl4pPr marL="1333185" algn="l" defTabSz="888790" rtl="0" eaLnBrk="1" latinLnBrk="0" hangingPunct="1">
        <a:defRPr sz="1700" kern="1200">
          <a:solidFill>
            <a:schemeClr val="tx1"/>
          </a:solidFill>
          <a:latin typeface="+mn-lt"/>
          <a:ea typeface="+mn-ea"/>
          <a:cs typeface="+mn-cs"/>
        </a:defRPr>
      </a:lvl4pPr>
      <a:lvl5pPr marL="1777580" algn="l" defTabSz="888790" rtl="0" eaLnBrk="1" latinLnBrk="0" hangingPunct="1">
        <a:defRPr sz="1700" kern="1200">
          <a:solidFill>
            <a:schemeClr val="tx1"/>
          </a:solidFill>
          <a:latin typeface="+mn-lt"/>
          <a:ea typeface="+mn-ea"/>
          <a:cs typeface="+mn-cs"/>
        </a:defRPr>
      </a:lvl5pPr>
      <a:lvl6pPr marL="2221975" algn="l" defTabSz="888790" rtl="0" eaLnBrk="1" latinLnBrk="0" hangingPunct="1">
        <a:defRPr sz="1700" kern="1200">
          <a:solidFill>
            <a:schemeClr val="tx1"/>
          </a:solidFill>
          <a:latin typeface="+mn-lt"/>
          <a:ea typeface="+mn-ea"/>
          <a:cs typeface="+mn-cs"/>
        </a:defRPr>
      </a:lvl6pPr>
      <a:lvl7pPr marL="2666371" algn="l" defTabSz="888790" rtl="0" eaLnBrk="1" latinLnBrk="0" hangingPunct="1">
        <a:defRPr sz="1700" kern="1200">
          <a:solidFill>
            <a:schemeClr val="tx1"/>
          </a:solidFill>
          <a:latin typeface="+mn-lt"/>
          <a:ea typeface="+mn-ea"/>
          <a:cs typeface="+mn-cs"/>
        </a:defRPr>
      </a:lvl7pPr>
      <a:lvl8pPr marL="3110766" algn="l" defTabSz="888790" rtl="0" eaLnBrk="1" latinLnBrk="0" hangingPunct="1">
        <a:defRPr sz="1700" kern="1200">
          <a:solidFill>
            <a:schemeClr val="tx1"/>
          </a:solidFill>
          <a:latin typeface="+mn-lt"/>
          <a:ea typeface="+mn-ea"/>
          <a:cs typeface="+mn-cs"/>
        </a:defRPr>
      </a:lvl8pPr>
      <a:lvl9pPr marL="3555161" algn="l" defTabSz="888790" rtl="0" eaLnBrk="1" latinLnBrk="0" hangingPunct="1">
        <a:defRPr sz="17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Grp="1" noChangeArrowheads="1"/>
          </p:cNvSpPr>
          <p:nvPr>
            <p:ph type="title"/>
          </p:nvPr>
        </p:nvSpPr>
        <p:spPr bwMode="auto">
          <a:xfrm>
            <a:off x="1905000" y="304800"/>
            <a:ext cx="6781800" cy="11430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905000" y="1600200"/>
            <a:ext cx="6781800" cy="44958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3" name="Text Box 19"/>
          <p:cNvSpPr txBox="1">
            <a:spLocks noChangeArrowheads="1"/>
          </p:cNvSpPr>
          <p:nvPr userDrawn="1"/>
        </p:nvSpPr>
        <p:spPr bwMode="auto">
          <a:xfrm>
            <a:off x="8763000" y="6583366"/>
            <a:ext cx="381000" cy="277000"/>
          </a:xfrm>
          <a:prstGeom prst="rect">
            <a:avLst/>
          </a:prstGeom>
          <a:noFill/>
          <a:ln w="9525">
            <a:noFill/>
            <a:miter lim="800000"/>
            <a:headEnd/>
            <a:tailEnd/>
          </a:ln>
          <a:effectLst/>
        </p:spPr>
        <p:txBody>
          <a:bodyPr lIns="88879" tIns="44439" rIns="88879" bIns="44439">
            <a:spAutoFit/>
          </a:bodyPr>
          <a:lstStyle/>
          <a:p>
            <a:pPr eaLnBrk="0" fontAlgn="base" hangingPunct="0">
              <a:spcBef>
                <a:spcPct val="50000"/>
              </a:spcBef>
              <a:spcAft>
                <a:spcPct val="0"/>
              </a:spcAft>
            </a:pPr>
            <a:fld id="{98F4DB1C-AF30-4BA3-81AC-306D662EA098}" type="slidenum">
              <a:rPr lang="en-US" sz="1200">
                <a:solidFill>
                  <a:srgbClr val="081D58"/>
                </a:solidFill>
              </a:rPr>
              <a:pPr eaLnBrk="0" fontAlgn="base" hangingPunct="0">
                <a:spcBef>
                  <a:spcPct val="50000"/>
                </a:spcBef>
                <a:spcAft>
                  <a:spcPct val="0"/>
                </a:spcAft>
              </a:pPr>
              <a:t>‹#›</a:t>
            </a:fld>
            <a:endParaRPr lang="en-US" sz="1200" dirty="0">
              <a:solidFill>
                <a:srgbClr val="081D58"/>
              </a:solidFill>
            </a:endParaRPr>
          </a:p>
        </p:txBody>
      </p:sp>
      <p:pic>
        <p:nvPicPr>
          <p:cNvPr id="1044" name="Picture 20" descr="sidebar-HealthSys"/>
          <p:cNvPicPr>
            <a:picLocks noChangeAspect="1" noChangeArrowheads="1"/>
          </p:cNvPicPr>
          <p:nvPr userDrawn="1"/>
        </p:nvPicPr>
        <p:blipFill>
          <a:blip r:embed="rId3" cstate="print"/>
          <a:srcRect/>
          <a:stretch>
            <a:fillRect/>
          </a:stretch>
        </p:blipFill>
        <p:spPr bwMode="auto">
          <a:xfrm>
            <a:off x="2" y="0"/>
            <a:ext cx="17653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93" r:id="rId1"/>
  </p:sldLayoutIdLst>
  <p:hf sldNum="0" hdr="0" ftr="0" dt="0"/>
  <p:txStyles>
    <p:titleStyle>
      <a:lvl1pPr algn="ctr" rtl="0" fontAlgn="base">
        <a:spcBef>
          <a:spcPct val="0"/>
        </a:spcBef>
        <a:spcAft>
          <a:spcPct val="0"/>
        </a:spcAft>
        <a:defRPr sz="3500" b="1">
          <a:solidFill>
            <a:srgbClr val="081D58"/>
          </a:solidFill>
          <a:latin typeface="+mj-lt"/>
          <a:ea typeface="+mj-ea"/>
          <a:cs typeface="+mj-cs"/>
        </a:defRPr>
      </a:lvl1pPr>
      <a:lvl2pPr algn="ctr" rtl="0" fontAlgn="base">
        <a:spcBef>
          <a:spcPct val="0"/>
        </a:spcBef>
        <a:spcAft>
          <a:spcPct val="0"/>
        </a:spcAft>
        <a:defRPr sz="3500" b="1">
          <a:solidFill>
            <a:srgbClr val="081D58"/>
          </a:solidFill>
          <a:latin typeface="Arial" charset="0"/>
          <a:ea typeface="MS PGothic" pitchFamily="34" charset="-128"/>
        </a:defRPr>
      </a:lvl2pPr>
      <a:lvl3pPr algn="ctr" rtl="0" fontAlgn="base">
        <a:spcBef>
          <a:spcPct val="0"/>
        </a:spcBef>
        <a:spcAft>
          <a:spcPct val="0"/>
        </a:spcAft>
        <a:defRPr sz="3500" b="1">
          <a:solidFill>
            <a:srgbClr val="081D58"/>
          </a:solidFill>
          <a:latin typeface="Arial" charset="0"/>
          <a:ea typeface="MS PGothic" pitchFamily="34" charset="-128"/>
        </a:defRPr>
      </a:lvl3pPr>
      <a:lvl4pPr algn="ctr" rtl="0" fontAlgn="base">
        <a:spcBef>
          <a:spcPct val="0"/>
        </a:spcBef>
        <a:spcAft>
          <a:spcPct val="0"/>
        </a:spcAft>
        <a:defRPr sz="3500" b="1">
          <a:solidFill>
            <a:srgbClr val="081D58"/>
          </a:solidFill>
          <a:latin typeface="Arial" charset="0"/>
          <a:ea typeface="MS PGothic" pitchFamily="34" charset="-128"/>
        </a:defRPr>
      </a:lvl4pPr>
      <a:lvl5pPr algn="ctr" rtl="0" fontAlgn="base">
        <a:spcBef>
          <a:spcPct val="0"/>
        </a:spcBef>
        <a:spcAft>
          <a:spcPct val="0"/>
        </a:spcAft>
        <a:defRPr sz="3500" b="1">
          <a:solidFill>
            <a:srgbClr val="081D58"/>
          </a:solidFill>
          <a:latin typeface="Arial" charset="0"/>
          <a:ea typeface="MS PGothic" pitchFamily="34" charset="-128"/>
        </a:defRPr>
      </a:lvl5pPr>
      <a:lvl6pPr marL="444396" algn="ctr" rtl="0" fontAlgn="base">
        <a:spcBef>
          <a:spcPct val="0"/>
        </a:spcBef>
        <a:spcAft>
          <a:spcPct val="0"/>
        </a:spcAft>
        <a:defRPr sz="3500" b="1">
          <a:solidFill>
            <a:srgbClr val="081D58"/>
          </a:solidFill>
          <a:latin typeface="Arial" charset="0"/>
          <a:ea typeface="MS PGothic" pitchFamily="34" charset="-128"/>
        </a:defRPr>
      </a:lvl6pPr>
      <a:lvl7pPr marL="888790" algn="ctr" rtl="0" fontAlgn="base">
        <a:spcBef>
          <a:spcPct val="0"/>
        </a:spcBef>
        <a:spcAft>
          <a:spcPct val="0"/>
        </a:spcAft>
        <a:defRPr sz="3500" b="1">
          <a:solidFill>
            <a:srgbClr val="081D58"/>
          </a:solidFill>
          <a:latin typeface="Arial" charset="0"/>
          <a:ea typeface="MS PGothic" pitchFamily="34" charset="-128"/>
        </a:defRPr>
      </a:lvl7pPr>
      <a:lvl8pPr marL="1333185" algn="ctr" rtl="0" fontAlgn="base">
        <a:spcBef>
          <a:spcPct val="0"/>
        </a:spcBef>
        <a:spcAft>
          <a:spcPct val="0"/>
        </a:spcAft>
        <a:defRPr sz="3500" b="1">
          <a:solidFill>
            <a:srgbClr val="081D58"/>
          </a:solidFill>
          <a:latin typeface="Arial" charset="0"/>
          <a:ea typeface="MS PGothic" pitchFamily="34" charset="-128"/>
        </a:defRPr>
      </a:lvl8pPr>
      <a:lvl9pPr marL="1777580" algn="ctr" rtl="0" fontAlgn="base">
        <a:spcBef>
          <a:spcPct val="0"/>
        </a:spcBef>
        <a:spcAft>
          <a:spcPct val="0"/>
        </a:spcAft>
        <a:defRPr sz="3500" b="1">
          <a:solidFill>
            <a:srgbClr val="081D58"/>
          </a:solidFill>
          <a:latin typeface="Arial" charset="0"/>
          <a:ea typeface="MS PGothic" pitchFamily="34" charset="-128"/>
        </a:defRPr>
      </a:lvl9pPr>
    </p:titleStyle>
    <p:bodyStyle>
      <a:lvl1pPr marL="333297" indent="-333297" algn="l" rtl="0" fontAlgn="base">
        <a:spcBef>
          <a:spcPct val="20000"/>
        </a:spcBef>
        <a:spcAft>
          <a:spcPct val="0"/>
        </a:spcAft>
        <a:buChar char="•"/>
        <a:defRPr sz="3200">
          <a:solidFill>
            <a:srgbClr val="081D58"/>
          </a:solidFill>
          <a:latin typeface="+mn-lt"/>
          <a:ea typeface="+mn-ea"/>
          <a:cs typeface="+mn-cs"/>
        </a:defRPr>
      </a:lvl1pPr>
      <a:lvl2pPr marL="722143" indent="-277747" algn="l" rtl="0" fontAlgn="base">
        <a:spcBef>
          <a:spcPct val="20000"/>
        </a:spcBef>
        <a:spcAft>
          <a:spcPct val="0"/>
        </a:spcAft>
        <a:buChar char="–"/>
        <a:defRPr sz="2800">
          <a:solidFill>
            <a:srgbClr val="081D58"/>
          </a:solidFill>
          <a:latin typeface="+mn-lt"/>
          <a:ea typeface="+mn-ea"/>
        </a:defRPr>
      </a:lvl2pPr>
      <a:lvl3pPr marL="1110988" indent="-222197" algn="l" rtl="0" fontAlgn="base">
        <a:spcBef>
          <a:spcPct val="20000"/>
        </a:spcBef>
        <a:spcAft>
          <a:spcPct val="0"/>
        </a:spcAft>
        <a:buChar char="•"/>
        <a:defRPr sz="2300">
          <a:solidFill>
            <a:srgbClr val="081D58"/>
          </a:solidFill>
          <a:latin typeface="+mn-lt"/>
          <a:ea typeface="+mn-ea"/>
        </a:defRPr>
      </a:lvl3pPr>
      <a:lvl4pPr marL="1555383" indent="-222197" algn="l" rtl="0" fontAlgn="base">
        <a:spcBef>
          <a:spcPct val="20000"/>
        </a:spcBef>
        <a:spcAft>
          <a:spcPct val="0"/>
        </a:spcAft>
        <a:buChar char="–"/>
        <a:defRPr sz="2000">
          <a:solidFill>
            <a:srgbClr val="081D58"/>
          </a:solidFill>
          <a:latin typeface="+mn-lt"/>
          <a:ea typeface="+mn-ea"/>
        </a:defRPr>
      </a:lvl4pPr>
      <a:lvl5pPr marL="1999778" indent="-222197" algn="l" rtl="0" fontAlgn="base">
        <a:spcBef>
          <a:spcPct val="20000"/>
        </a:spcBef>
        <a:spcAft>
          <a:spcPct val="0"/>
        </a:spcAft>
        <a:buChar char="»"/>
        <a:defRPr sz="2000">
          <a:solidFill>
            <a:srgbClr val="081D58"/>
          </a:solidFill>
          <a:latin typeface="+mn-lt"/>
          <a:ea typeface="+mn-ea"/>
        </a:defRPr>
      </a:lvl5pPr>
      <a:lvl6pPr marL="2444173" indent="-222197" algn="l" rtl="0" fontAlgn="base">
        <a:spcBef>
          <a:spcPct val="20000"/>
        </a:spcBef>
        <a:spcAft>
          <a:spcPct val="0"/>
        </a:spcAft>
        <a:buChar char="»"/>
        <a:defRPr sz="2000">
          <a:solidFill>
            <a:srgbClr val="081D58"/>
          </a:solidFill>
          <a:latin typeface="+mn-lt"/>
          <a:ea typeface="+mn-ea"/>
        </a:defRPr>
      </a:lvl6pPr>
      <a:lvl7pPr marL="2888568" indent="-222197" algn="l" rtl="0" fontAlgn="base">
        <a:spcBef>
          <a:spcPct val="20000"/>
        </a:spcBef>
        <a:spcAft>
          <a:spcPct val="0"/>
        </a:spcAft>
        <a:buChar char="»"/>
        <a:defRPr sz="2000">
          <a:solidFill>
            <a:srgbClr val="081D58"/>
          </a:solidFill>
          <a:latin typeface="+mn-lt"/>
          <a:ea typeface="+mn-ea"/>
        </a:defRPr>
      </a:lvl7pPr>
      <a:lvl8pPr marL="3332964" indent="-222197" algn="l" rtl="0" fontAlgn="base">
        <a:spcBef>
          <a:spcPct val="20000"/>
        </a:spcBef>
        <a:spcAft>
          <a:spcPct val="0"/>
        </a:spcAft>
        <a:buChar char="»"/>
        <a:defRPr sz="2000">
          <a:solidFill>
            <a:srgbClr val="081D58"/>
          </a:solidFill>
          <a:latin typeface="+mn-lt"/>
          <a:ea typeface="+mn-ea"/>
        </a:defRPr>
      </a:lvl8pPr>
      <a:lvl9pPr marL="3777358" indent="-222197" algn="l" rtl="0" fontAlgn="base">
        <a:spcBef>
          <a:spcPct val="20000"/>
        </a:spcBef>
        <a:spcAft>
          <a:spcPct val="0"/>
        </a:spcAft>
        <a:buChar char="»"/>
        <a:defRPr sz="2000">
          <a:solidFill>
            <a:srgbClr val="081D58"/>
          </a:solidFill>
          <a:latin typeface="+mn-lt"/>
          <a:ea typeface="+mn-ea"/>
        </a:defRPr>
      </a:lvl9pPr>
    </p:bodyStyle>
    <p:otherStyle>
      <a:defPPr>
        <a:defRPr lang="en-US"/>
      </a:defPPr>
      <a:lvl1pPr marL="0" algn="l" defTabSz="888790" rtl="0" eaLnBrk="1" latinLnBrk="0" hangingPunct="1">
        <a:defRPr sz="1700" kern="1200">
          <a:solidFill>
            <a:schemeClr val="tx1"/>
          </a:solidFill>
          <a:latin typeface="+mn-lt"/>
          <a:ea typeface="+mn-ea"/>
          <a:cs typeface="+mn-cs"/>
        </a:defRPr>
      </a:lvl1pPr>
      <a:lvl2pPr marL="444396" algn="l" defTabSz="888790" rtl="0" eaLnBrk="1" latinLnBrk="0" hangingPunct="1">
        <a:defRPr sz="1700" kern="1200">
          <a:solidFill>
            <a:schemeClr val="tx1"/>
          </a:solidFill>
          <a:latin typeface="+mn-lt"/>
          <a:ea typeface="+mn-ea"/>
          <a:cs typeface="+mn-cs"/>
        </a:defRPr>
      </a:lvl2pPr>
      <a:lvl3pPr marL="888790" algn="l" defTabSz="888790" rtl="0" eaLnBrk="1" latinLnBrk="0" hangingPunct="1">
        <a:defRPr sz="1700" kern="1200">
          <a:solidFill>
            <a:schemeClr val="tx1"/>
          </a:solidFill>
          <a:latin typeface="+mn-lt"/>
          <a:ea typeface="+mn-ea"/>
          <a:cs typeface="+mn-cs"/>
        </a:defRPr>
      </a:lvl3pPr>
      <a:lvl4pPr marL="1333185" algn="l" defTabSz="888790" rtl="0" eaLnBrk="1" latinLnBrk="0" hangingPunct="1">
        <a:defRPr sz="1700" kern="1200">
          <a:solidFill>
            <a:schemeClr val="tx1"/>
          </a:solidFill>
          <a:latin typeface="+mn-lt"/>
          <a:ea typeface="+mn-ea"/>
          <a:cs typeface="+mn-cs"/>
        </a:defRPr>
      </a:lvl4pPr>
      <a:lvl5pPr marL="1777580" algn="l" defTabSz="888790" rtl="0" eaLnBrk="1" latinLnBrk="0" hangingPunct="1">
        <a:defRPr sz="1700" kern="1200">
          <a:solidFill>
            <a:schemeClr val="tx1"/>
          </a:solidFill>
          <a:latin typeface="+mn-lt"/>
          <a:ea typeface="+mn-ea"/>
          <a:cs typeface="+mn-cs"/>
        </a:defRPr>
      </a:lvl5pPr>
      <a:lvl6pPr marL="2221975" algn="l" defTabSz="888790" rtl="0" eaLnBrk="1" latinLnBrk="0" hangingPunct="1">
        <a:defRPr sz="1700" kern="1200">
          <a:solidFill>
            <a:schemeClr val="tx1"/>
          </a:solidFill>
          <a:latin typeface="+mn-lt"/>
          <a:ea typeface="+mn-ea"/>
          <a:cs typeface="+mn-cs"/>
        </a:defRPr>
      </a:lvl6pPr>
      <a:lvl7pPr marL="2666371" algn="l" defTabSz="888790" rtl="0" eaLnBrk="1" latinLnBrk="0" hangingPunct="1">
        <a:defRPr sz="1700" kern="1200">
          <a:solidFill>
            <a:schemeClr val="tx1"/>
          </a:solidFill>
          <a:latin typeface="+mn-lt"/>
          <a:ea typeface="+mn-ea"/>
          <a:cs typeface="+mn-cs"/>
        </a:defRPr>
      </a:lvl7pPr>
      <a:lvl8pPr marL="3110766" algn="l" defTabSz="888790" rtl="0" eaLnBrk="1" latinLnBrk="0" hangingPunct="1">
        <a:defRPr sz="1700" kern="1200">
          <a:solidFill>
            <a:schemeClr val="tx1"/>
          </a:solidFill>
          <a:latin typeface="+mn-lt"/>
          <a:ea typeface="+mn-ea"/>
          <a:cs typeface="+mn-cs"/>
        </a:defRPr>
      </a:lvl8pPr>
      <a:lvl9pPr marL="3555161" algn="l" defTabSz="888790" rtl="0" eaLnBrk="1" latinLnBrk="0" hangingPunct="1">
        <a:defRPr sz="17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Grp="1" noChangeArrowheads="1"/>
          </p:cNvSpPr>
          <p:nvPr>
            <p:ph type="title"/>
          </p:nvPr>
        </p:nvSpPr>
        <p:spPr bwMode="auto">
          <a:xfrm>
            <a:off x="1905000" y="304800"/>
            <a:ext cx="6781800" cy="11430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905000" y="1600200"/>
            <a:ext cx="6781800" cy="44958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3" name="Text Box 19"/>
          <p:cNvSpPr txBox="1">
            <a:spLocks noChangeArrowheads="1"/>
          </p:cNvSpPr>
          <p:nvPr userDrawn="1"/>
        </p:nvSpPr>
        <p:spPr bwMode="auto">
          <a:xfrm>
            <a:off x="8763000" y="6583366"/>
            <a:ext cx="381000" cy="277000"/>
          </a:xfrm>
          <a:prstGeom prst="rect">
            <a:avLst/>
          </a:prstGeom>
          <a:noFill/>
          <a:ln w="9525">
            <a:noFill/>
            <a:miter lim="800000"/>
            <a:headEnd/>
            <a:tailEnd/>
          </a:ln>
          <a:effectLst/>
        </p:spPr>
        <p:txBody>
          <a:bodyPr lIns="88879" tIns="44439" rIns="88879" bIns="44439">
            <a:spAutoFit/>
          </a:bodyPr>
          <a:lstStyle/>
          <a:p>
            <a:pPr eaLnBrk="0" fontAlgn="base" hangingPunct="0">
              <a:spcBef>
                <a:spcPct val="50000"/>
              </a:spcBef>
              <a:spcAft>
                <a:spcPct val="0"/>
              </a:spcAft>
            </a:pPr>
            <a:fld id="{98F4DB1C-AF30-4BA3-81AC-306D662EA098}" type="slidenum">
              <a:rPr lang="en-US" sz="1200">
                <a:solidFill>
                  <a:srgbClr val="081D58"/>
                </a:solidFill>
              </a:rPr>
              <a:pPr eaLnBrk="0" fontAlgn="base" hangingPunct="0">
                <a:spcBef>
                  <a:spcPct val="50000"/>
                </a:spcBef>
                <a:spcAft>
                  <a:spcPct val="0"/>
                </a:spcAft>
              </a:pPr>
              <a:t>‹#›</a:t>
            </a:fld>
            <a:endParaRPr lang="en-US" sz="1200" dirty="0">
              <a:solidFill>
                <a:srgbClr val="081D58"/>
              </a:solidFill>
            </a:endParaRPr>
          </a:p>
        </p:txBody>
      </p:sp>
      <p:pic>
        <p:nvPicPr>
          <p:cNvPr id="1044" name="Picture 20" descr="sidebar-HealthSys"/>
          <p:cNvPicPr>
            <a:picLocks noChangeAspect="1" noChangeArrowheads="1"/>
          </p:cNvPicPr>
          <p:nvPr userDrawn="1"/>
        </p:nvPicPr>
        <p:blipFill>
          <a:blip r:embed="rId3" cstate="print"/>
          <a:srcRect/>
          <a:stretch>
            <a:fillRect/>
          </a:stretch>
        </p:blipFill>
        <p:spPr bwMode="auto">
          <a:xfrm>
            <a:off x="2" y="0"/>
            <a:ext cx="17653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95" r:id="rId1"/>
  </p:sldLayoutIdLst>
  <p:hf sldNum="0" hdr="0" ftr="0" dt="0"/>
  <p:txStyles>
    <p:titleStyle>
      <a:lvl1pPr algn="ctr" rtl="0" fontAlgn="base">
        <a:spcBef>
          <a:spcPct val="0"/>
        </a:spcBef>
        <a:spcAft>
          <a:spcPct val="0"/>
        </a:spcAft>
        <a:defRPr sz="3500" b="1">
          <a:solidFill>
            <a:srgbClr val="081D58"/>
          </a:solidFill>
          <a:latin typeface="+mj-lt"/>
          <a:ea typeface="+mj-ea"/>
          <a:cs typeface="+mj-cs"/>
        </a:defRPr>
      </a:lvl1pPr>
      <a:lvl2pPr algn="ctr" rtl="0" fontAlgn="base">
        <a:spcBef>
          <a:spcPct val="0"/>
        </a:spcBef>
        <a:spcAft>
          <a:spcPct val="0"/>
        </a:spcAft>
        <a:defRPr sz="3500" b="1">
          <a:solidFill>
            <a:srgbClr val="081D58"/>
          </a:solidFill>
          <a:latin typeface="Arial" charset="0"/>
          <a:ea typeface="MS PGothic" pitchFamily="34" charset="-128"/>
        </a:defRPr>
      </a:lvl2pPr>
      <a:lvl3pPr algn="ctr" rtl="0" fontAlgn="base">
        <a:spcBef>
          <a:spcPct val="0"/>
        </a:spcBef>
        <a:spcAft>
          <a:spcPct val="0"/>
        </a:spcAft>
        <a:defRPr sz="3500" b="1">
          <a:solidFill>
            <a:srgbClr val="081D58"/>
          </a:solidFill>
          <a:latin typeface="Arial" charset="0"/>
          <a:ea typeface="MS PGothic" pitchFamily="34" charset="-128"/>
        </a:defRPr>
      </a:lvl3pPr>
      <a:lvl4pPr algn="ctr" rtl="0" fontAlgn="base">
        <a:spcBef>
          <a:spcPct val="0"/>
        </a:spcBef>
        <a:spcAft>
          <a:spcPct val="0"/>
        </a:spcAft>
        <a:defRPr sz="3500" b="1">
          <a:solidFill>
            <a:srgbClr val="081D58"/>
          </a:solidFill>
          <a:latin typeface="Arial" charset="0"/>
          <a:ea typeface="MS PGothic" pitchFamily="34" charset="-128"/>
        </a:defRPr>
      </a:lvl4pPr>
      <a:lvl5pPr algn="ctr" rtl="0" fontAlgn="base">
        <a:spcBef>
          <a:spcPct val="0"/>
        </a:spcBef>
        <a:spcAft>
          <a:spcPct val="0"/>
        </a:spcAft>
        <a:defRPr sz="3500" b="1">
          <a:solidFill>
            <a:srgbClr val="081D58"/>
          </a:solidFill>
          <a:latin typeface="Arial" charset="0"/>
          <a:ea typeface="MS PGothic" pitchFamily="34" charset="-128"/>
        </a:defRPr>
      </a:lvl5pPr>
      <a:lvl6pPr marL="444396" algn="ctr" rtl="0" fontAlgn="base">
        <a:spcBef>
          <a:spcPct val="0"/>
        </a:spcBef>
        <a:spcAft>
          <a:spcPct val="0"/>
        </a:spcAft>
        <a:defRPr sz="3500" b="1">
          <a:solidFill>
            <a:srgbClr val="081D58"/>
          </a:solidFill>
          <a:latin typeface="Arial" charset="0"/>
          <a:ea typeface="MS PGothic" pitchFamily="34" charset="-128"/>
        </a:defRPr>
      </a:lvl6pPr>
      <a:lvl7pPr marL="888790" algn="ctr" rtl="0" fontAlgn="base">
        <a:spcBef>
          <a:spcPct val="0"/>
        </a:spcBef>
        <a:spcAft>
          <a:spcPct val="0"/>
        </a:spcAft>
        <a:defRPr sz="3500" b="1">
          <a:solidFill>
            <a:srgbClr val="081D58"/>
          </a:solidFill>
          <a:latin typeface="Arial" charset="0"/>
          <a:ea typeface="MS PGothic" pitchFamily="34" charset="-128"/>
        </a:defRPr>
      </a:lvl7pPr>
      <a:lvl8pPr marL="1333185" algn="ctr" rtl="0" fontAlgn="base">
        <a:spcBef>
          <a:spcPct val="0"/>
        </a:spcBef>
        <a:spcAft>
          <a:spcPct val="0"/>
        </a:spcAft>
        <a:defRPr sz="3500" b="1">
          <a:solidFill>
            <a:srgbClr val="081D58"/>
          </a:solidFill>
          <a:latin typeface="Arial" charset="0"/>
          <a:ea typeface="MS PGothic" pitchFamily="34" charset="-128"/>
        </a:defRPr>
      </a:lvl8pPr>
      <a:lvl9pPr marL="1777580" algn="ctr" rtl="0" fontAlgn="base">
        <a:spcBef>
          <a:spcPct val="0"/>
        </a:spcBef>
        <a:spcAft>
          <a:spcPct val="0"/>
        </a:spcAft>
        <a:defRPr sz="3500" b="1">
          <a:solidFill>
            <a:srgbClr val="081D58"/>
          </a:solidFill>
          <a:latin typeface="Arial" charset="0"/>
          <a:ea typeface="MS PGothic" pitchFamily="34" charset="-128"/>
        </a:defRPr>
      </a:lvl9pPr>
    </p:titleStyle>
    <p:bodyStyle>
      <a:lvl1pPr marL="333297" indent="-333297" algn="l" rtl="0" fontAlgn="base">
        <a:spcBef>
          <a:spcPct val="20000"/>
        </a:spcBef>
        <a:spcAft>
          <a:spcPct val="0"/>
        </a:spcAft>
        <a:buChar char="•"/>
        <a:defRPr sz="3200">
          <a:solidFill>
            <a:srgbClr val="081D58"/>
          </a:solidFill>
          <a:latin typeface="+mn-lt"/>
          <a:ea typeface="+mn-ea"/>
          <a:cs typeface="+mn-cs"/>
        </a:defRPr>
      </a:lvl1pPr>
      <a:lvl2pPr marL="722143" indent="-277747" algn="l" rtl="0" fontAlgn="base">
        <a:spcBef>
          <a:spcPct val="20000"/>
        </a:spcBef>
        <a:spcAft>
          <a:spcPct val="0"/>
        </a:spcAft>
        <a:buChar char="–"/>
        <a:defRPr sz="2800">
          <a:solidFill>
            <a:srgbClr val="081D58"/>
          </a:solidFill>
          <a:latin typeface="+mn-lt"/>
          <a:ea typeface="+mn-ea"/>
        </a:defRPr>
      </a:lvl2pPr>
      <a:lvl3pPr marL="1110988" indent="-222197" algn="l" rtl="0" fontAlgn="base">
        <a:spcBef>
          <a:spcPct val="20000"/>
        </a:spcBef>
        <a:spcAft>
          <a:spcPct val="0"/>
        </a:spcAft>
        <a:buChar char="•"/>
        <a:defRPr sz="2300">
          <a:solidFill>
            <a:srgbClr val="081D58"/>
          </a:solidFill>
          <a:latin typeface="+mn-lt"/>
          <a:ea typeface="+mn-ea"/>
        </a:defRPr>
      </a:lvl3pPr>
      <a:lvl4pPr marL="1555383" indent="-222197" algn="l" rtl="0" fontAlgn="base">
        <a:spcBef>
          <a:spcPct val="20000"/>
        </a:spcBef>
        <a:spcAft>
          <a:spcPct val="0"/>
        </a:spcAft>
        <a:buChar char="–"/>
        <a:defRPr sz="2000">
          <a:solidFill>
            <a:srgbClr val="081D58"/>
          </a:solidFill>
          <a:latin typeface="+mn-lt"/>
          <a:ea typeface="+mn-ea"/>
        </a:defRPr>
      </a:lvl4pPr>
      <a:lvl5pPr marL="1999778" indent="-222197" algn="l" rtl="0" fontAlgn="base">
        <a:spcBef>
          <a:spcPct val="20000"/>
        </a:spcBef>
        <a:spcAft>
          <a:spcPct val="0"/>
        </a:spcAft>
        <a:buChar char="»"/>
        <a:defRPr sz="2000">
          <a:solidFill>
            <a:srgbClr val="081D58"/>
          </a:solidFill>
          <a:latin typeface="+mn-lt"/>
          <a:ea typeface="+mn-ea"/>
        </a:defRPr>
      </a:lvl5pPr>
      <a:lvl6pPr marL="2444173" indent="-222197" algn="l" rtl="0" fontAlgn="base">
        <a:spcBef>
          <a:spcPct val="20000"/>
        </a:spcBef>
        <a:spcAft>
          <a:spcPct val="0"/>
        </a:spcAft>
        <a:buChar char="»"/>
        <a:defRPr sz="2000">
          <a:solidFill>
            <a:srgbClr val="081D58"/>
          </a:solidFill>
          <a:latin typeface="+mn-lt"/>
          <a:ea typeface="+mn-ea"/>
        </a:defRPr>
      </a:lvl6pPr>
      <a:lvl7pPr marL="2888568" indent="-222197" algn="l" rtl="0" fontAlgn="base">
        <a:spcBef>
          <a:spcPct val="20000"/>
        </a:spcBef>
        <a:spcAft>
          <a:spcPct val="0"/>
        </a:spcAft>
        <a:buChar char="»"/>
        <a:defRPr sz="2000">
          <a:solidFill>
            <a:srgbClr val="081D58"/>
          </a:solidFill>
          <a:latin typeface="+mn-lt"/>
          <a:ea typeface="+mn-ea"/>
        </a:defRPr>
      </a:lvl7pPr>
      <a:lvl8pPr marL="3332964" indent="-222197" algn="l" rtl="0" fontAlgn="base">
        <a:spcBef>
          <a:spcPct val="20000"/>
        </a:spcBef>
        <a:spcAft>
          <a:spcPct val="0"/>
        </a:spcAft>
        <a:buChar char="»"/>
        <a:defRPr sz="2000">
          <a:solidFill>
            <a:srgbClr val="081D58"/>
          </a:solidFill>
          <a:latin typeface="+mn-lt"/>
          <a:ea typeface="+mn-ea"/>
        </a:defRPr>
      </a:lvl8pPr>
      <a:lvl9pPr marL="3777358" indent="-222197" algn="l" rtl="0" fontAlgn="base">
        <a:spcBef>
          <a:spcPct val="20000"/>
        </a:spcBef>
        <a:spcAft>
          <a:spcPct val="0"/>
        </a:spcAft>
        <a:buChar char="»"/>
        <a:defRPr sz="2000">
          <a:solidFill>
            <a:srgbClr val="081D58"/>
          </a:solidFill>
          <a:latin typeface="+mn-lt"/>
          <a:ea typeface="+mn-ea"/>
        </a:defRPr>
      </a:lvl9pPr>
    </p:bodyStyle>
    <p:otherStyle>
      <a:defPPr>
        <a:defRPr lang="en-US"/>
      </a:defPPr>
      <a:lvl1pPr marL="0" algn="l" defTabSz="888790" rtl="0" eaLnBrk="1" latinLnBrk="0" hangingPunct="1">
        <a:defRPr sz="1700" kern="1200">
          <a:solidFill>
            <a:schemeClr val="tx1"/>
          </a:solidFill>
          <a:latin typeface="+mn-lt"/>
          <a:ea typeface="+mn-ea"/>
          <a:cs typeface="+mn-cs"/>
        </a:defRPr>
      </a:lvl1pPr>
      <a:lvl2pPr marL="444396" algn="l" defTabSz="888790" rtl="0" eaLnBrk="1" latinLnBrk="0" hangingPunct="1">
        <a:defRPr sz="1700" kern="1200">
          <a:solidFill>
            <a:schemeClr val="tx1"/>
          </a:solidFill>
          <a:latin typeface="+mn-lt"/>
          <a:ea typeface="+mn-ea"/>
          <a:cs typeface="+mn-cs"/>
        </a:defRPr>
      </a:lvl2pPr>
      <a:lvl3pPr marL="888790" algn="l" defTabSz="888790" rtl="0" eaLnBrk="1" latinLnBrk="0" hangingPunct="1">
        <a:defRPr sz="1700" kern="1200">
          <a:solidFill>
            <a:schemeClr val="tx1"/>
          </a:solidFill>
          <a:latin typeface="+mn-lt"/>
          <a:ea typeface="+mn-ea"/>
          <a:cs typeface="+mn-cs"/>
        </a:defRPr>
      </a:lvl3pPr>
      <a:lvl4pPr marL="1333185" algn="l" defTabSz="888790" rtl="0" eaLnBrk="1" latinLnBrk="0" hangingPunct="1">
        <a:defRPr sz="1700" kern="1200">
          <a:solidFill>
            <a:schemeClr val="tx1"/>
          </a:solidFill>
          <a:latin typeface="+mn-lt"/>
          <a:ea typeface="+mn-ea"/>
          <a:cs typeface="+mn-cs"/>
        </a:defRPr>
      </a:lvl4pPr>
      <a:lvl5pPr marL="1777580" algn="l" defTabSz="888790" rtl="0" eaLnBrk="1" latinLnBrk="0" hangingPunct="1">
        <a:defRPr sz="1700" kern="1200">
          <a:solidFill>
            <a:schemeClr val="tx1"/>
          </a:solidFill>
          <a:latin typeface="+mn-lt"/>
          <a:ea typeface="+mn-ea"/>
          <a:cs typeface="+mn-cs"/>
        </a:defRPr>
      </a:lvl5pPr>
      <a:lvl6pPr marL="2221975" algn="l" defTabSz="888790" rtl="0" eaLnBrk="1" latinLnBrk="0" hangingPunct="1">
        <a:defRPr sz="1700" kern="1200">
          <a:solidFill>
            <a:schemeClr val="tx1"/>
          </a:solidFill>
          <a:latin typeface="+mn-lt"/>
          <a:ea typeface="+mn-ea"/>
          <a:cs typeface="+mn-cs"/>
        </a:defRPr>
      </a:lvl6pPr>
      <a:lvl7pPr marL="2666371" algn="l" defTabSz="888790" rtl="0" eaLnBrk="1" latinLnBrk="0" hangingPunct="1">
        <a:defRPr sz="1700" kern="1200">
          <a:solidFill>
            <a:schemeClr val="tx1"/>
          </a:solidFill>
          <a:latin typeface="+mn-lt"/>
          <a:ea typeface="+mn-ea"/>
          <a:cs typeface="+mn-cs"/>
        </a:defRPr>
      </a:lvl7pPr>
      <a:lvl8pPr marL="3110766" algn="l" defTabSz="888790" rtl="0" eaLnBrk="1" latinLnBrk="0" hangingPunct="1">
        <a:defRPr sz="1700" kern="1200">
          <a:solidFill>
            <a:schemeClr val="tx1"/>
          </a:solidFill>
          <a:latin typeface="+mn-lt"/>
          <a:ea typeface="+mn-ea"/>
          <a:cs typeface="+mn-cs"/>
        </a:defRPr>
      </a:lvl8pPr>
      <a:lvl9pPr marL="3555161" algn="l" defTabSz="888790" rtl="0" eaLnBrk="1" latinLnBrk="0" hangingPunct="1">
        <a:defRPr sz="17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Grp="1" noChangeArrowheads="1"/>
          </p:cNvSpPr>
          <p:nvPr>
            <p:ph type="title"/>
          </p:nvPr>
        </p:nvSpPr>
        <p:spPr bwMode="auto">
          <a:xfrm>
            <a:off x="1905000" y="304800"/>
            <a:ext cx="6781800" cy="11430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905000" y="1600200"/>
            <a:ext cx="6781800" cy="44958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3" name="Text Box 19"/>
          <p:cNvSpPr txBox="1">
            <a:spLocks noChangeArrowheads="1"/>
          </p:cNvSpPr>
          <p:nvPr userDrawn="1"/>
        </p:nvSpPr>
        <p:spPr bwMode="auto">
          <a:xfrm>
            <a:off x="8763000" y="6583366"/>
            <a:ext cx="381000" cy="277000"/>
          </a:xfrm>
          <a:prstGeom prst="rect">
            <a:avLst/>
          </a:prstGeom>
          <a:noFill/>
          <a:ln w="9525">
            <a:noFill/>
            <a:miter lim="800000"/>
            <a:headEnd/>
            <a:tailEnd/>
          </a:ln>
          <a:effectLst/>
        </p:spPr>
        <p:txBody>
          <a:bodyPr lIns="88879" tIns="44439" rIns="88879" bIns="44439">
            <a:spAutoFit/>
          </a:bodyPr>
          <a:lstStyle/>
          <a:p>
            <a:pPr eaLnBrk="0" fontAlgn="base" hangingPunct="0">
              <a:spcBef>
                <a:spcPct val="50000"/>
              </a:spcBef>
              <a:spcAft>
                <a:spcPct val="0"/>
              </a:spcAft>
            </a:pPr>
            <a:fld id="{98F4DB1C-AF30-4BA3-81AC-306D662EA098}" type="slidenum">
              <a:rPr lang="en-US" sz="1200">
                <a:solidFill>
                  <a:srgbClr val="081D58"/>
                </a:solidFill>
              </a:rPr>
              <a:pPr eaLnBrk="0" fontAlgn="base" hangingPunct="0">
                <a:spcBef>
                  <a:spcPct val="50000"/>
                </a:spcBef>
                <a:spcAft>
                  <a:spcPct val="0"/>
                </a:spcAft>
              </a:pPr>
              <a:t>‹#›</a:t>
            </a:fld>
            <a:endParaRPr lang="en-US" sz="1200" dirty="0">
              <a:solidFill>
                <a:srgbClr val="081D58"/>
              </a:solidFill>
            </a:endParaRPr>
          </a:p>
        </p:txBody>
      </p:sp>
      <p:pic>
        <p:nvPicPr>
          <p:cNvPr id="1044" name="Picture 20" descr="sidebar-HealthSys"/>
          <p:cNvPicPr>
            <a:picLocks noChangeAspect="1" noChangeArrowheads="1"/>
          </p:cNvPicPr>
          <p:nvPr userDrawn="1"/>
        </p:nvPicPr>
        <p:blipFill>
          <a:blip r:embed="rId3" cstate="print"/>
          <a:srcRect/>
          <a:stretch>
            <a:fillRect/>
          </a:stretch>
        </p:blipFill>
        <p:spPr bwMode="auto">
          <a:xfrm>
            <a:off x="2" y="0"/>
            <a:ext cx="17653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97" r:id="rId1"/>
  </p:sldLayoutIdLst>
  <p:hf sldNum="0" hdr="0" ftr="0" dt="0"/>
  <p:txStyles>
    <p:titleStyle>
      <a:lvl1pPr algn="ctr" rtl="0" fontAlgn="base">
        <a:spcBef>
          <a:spcPct val="0"/>
        </a:spcBef>
        <a:spcAft>
          <a:spcPct val="0"/>
        </a:spcAft>
        <a:defRPr sz="3500" b="1">
          <a:solidFill>
            <a:srgbClr val="081D58"/>
          </a:solidFill>
          <a:latin typeface="+mj-lt"/>
          <a:ea typeface="+mj-ea"/>
          <a:cs typeface="+mj-cs"/>
        </a:defRPr>
      </a:lvl1pPr>
      <a:lvl2pPr algn="ctr" rtl="0" fontAlgn="base">
        <a:spcBef>
          <a:spcPct val="0"/>
        </a:spcBef>
        <a:spcAft>
          <a:spcPct val="0"/>
        </a:spcAft>
        <a:defRPr sz="3500" b="1">
          <a:solidFill>
            <a:srgbClr val="081D58"/>
          </a:solidFill>
          <a:latin typeface="Arial" charset="0"/>
          <a:ea typeface="MS PGothic" pitchFamily="34" charset="-128"/>
        </a:defRPr>
      </a:lvl2pPr>
      <a:lvl3pPr algn="ctr" rtl="0" fontAlgn="base">
        <a:spcBef>
          <a:spcPct val="0"/>
        </a:spcBef>
        <a:spcAft>
          <a:spcPct val="0"/>
        </a:spcAft>
        <a:defRPr sz="3500" b="1">
          <a:solidFill>
            <a:srgbClr val="081D58"/>
          </a:solidFill>
          <a:latin typeface="Arial" charset="0"/>
          <a:ea typeface="MS PGothic" pitchFamily="34" charset="-128"/>
        </a:defRPr>
      </a:lvl3pPr>
      <a:lvl4pPr algn="ctr" rtl="0" fontAlgn="base">
        <a:spcBef>
          <a:spcPct val="0"/>
        </a:spcBef>
        <a:spcAft>
          <a:spcPct val="0"/>
        </a:spcAft>
        <a:defRPr sz="3500" b="1">
          <a:solidFill>
            <a:srgbClr val="081D58"/>
          </a:solidFill>
          <a:latin typeface="Arial" charset="0"/>
          <a:ea typeface="MS PGothic" pitchFamily="34" charset="-128"/>
        </a:defRPr>
      </a:lvl4pPr>
      <a:lvl5pPr algn="ctr" rtl="0" fontAlgn="base">
        <a:spcBef>
          <a:spcPct val="0"/>
        </a:spcBef>
        <a:spcAft>
          <a:spcPct val="0"/>
        </a:spcAft>
        <a:defRPr sz="3500" b="1">
          <a:solidFill>
            <a:srgbClr val="081D58"/>
          </a:solidFill>
          <a:latin typeface="Arial" charset="0"/>
          <a:ea typeface="MS PGothic" pitchFamily="34" charset="-128"/>
        </a:defRPr>
      </a:lvl5pPr>
      <a:lvl6pPr marL="444396" algn="ctr" rtl="0" fontAlgn="base">
        <a:spcBef>
          <a:spcPct val="0"/>
        </a:spcBef>
        <a:spcAft>
          <a:spcPct val="0"/>
        </a:spcAft>
        <a:defRPr sz="3500" b="1">
          <a:solidFill>
            <a:srgbClr val="081D58"/>
          </a:solidFill>
          <a:latin typeface="Arial" charset="0"/>
          <a:ea typeface="MS PGothic" pitchFamily="34" charset="-128"/>
        </a:defRPr>
      </a:lvl6pPr>
      <a:lvl7pPr marL="888790" algn="ctr" rtl="0" fontAlgn="base">
        <a:spcBef>
          <a:spcPct val="0"/>
        </a:spcBef>
        <a:spcAft>
          <a:spcPct val="0"/>
        </a:spcAft>
        <a:defRPr sz="3500" b="1">
          <a:solidFill>
            <a:srgbClr val="081D58"/>
          </a:solidFill>
          <a:latin typeface="Arial" charset="0"/>
          <a:ea typeface="MS PGothic" pitchFamily="34" charset="-128"/>
        </a:defRPr>
      </a:lvl7pPr>
      <a:lvl8pPr marL="1333185" algn="ctr" rtl="0" fontAlgn="base">
        <a:spcBef>
          <a:spcPct val="0"/>
        </a:spcBef>
        <a:spcAft>
          <a:spcPct val="0"/>
        </a:spcAft>
        <a:defRPr sz="3500" b="1">
          <a:solidFill>
            <a:srgbClr val="081D58"/>
          </a:solidFill>
          <a:latin typeface="Arial" charset="0"/>
          <a:ea typeface="MS PGothic" pitchFamily="34" charset="-128"/>
        </a:defRPr>
      </a:lvl8pPr>
      <a:lvl9pPr marL="1777580" algn="ctr" rtl="0" fontAlgn="base">
        <a:spcBef>
          <a:spcPct val="0"/>
        </a:spcBef>
        <a:spcAft>
          <a:spcPct val="0"/>
        </a:spcAft>
        <a:defRPr sz="3500" b="1">
          <a:solidFill>
            <a:srgbClr val="081D58"/>
          </a:solidFill>
          <a:latin typeface="Arial" charset="0"/>
          <a:ea typeface="MS PGothic" pitchFamily="34" charset="-128"/>
        </a:defRPr>
      </a:lvl9pPr>
    </p:titleStyle>
    <p:bodyStyle>
      <a:lvl1pPr marL="333297" indent="-333297" algn="l" rtl="0" fontAlgn="base">
        <a:spcBef>
          <a:spcPct val="20000"/>
        </a:spcBef>
        <a:spcAft>
          <a:spcPct val="0"/>
        </a:spcAft>
        <a:buChar char="•"/>
        <a:defRPr sz="3200">
          <a:solidFill>
            <a:srgbClr val="081D58"/>
          </a:solidFill>
          <a:latin typeface="+mn-lt"/>
          <a:ea typeface="+mn-ea"/>
          <a:cs typeface="+mn-cs"/>
        </a:defRPr>
      </a:lvl1pPr>
      <a:lvl2pPr marL="722143" indent="-277747" algn="l" rtl="0" fontAlgn="base">
        <a:spcBef>
          <a:spcPct val="20000"/>
        </a:spcBef>
        <a:spcAft>
          <a:spcPct val="0"/>
        </a:spcAft>
        <a:buChar char="–"/>
        <a:defRPr sz="2800">
          <a:solidFill>
            <a:srgbClr val="081D58"/>
          </a:solidFill>
          <a:latin typeface="+mn-lt"/>
          <a:ea typeface="+mn-ea"/>
        </a:defRPr>
      </a:lvl2pPr>
      <a:lvl3pPr marL="1110988" indent="-222197" algn="l" rtl="0" fontAlgn="base">
        <a:spcBef>
          <a:spcPct val="20000"/>
        </a:spcBef>
        <a:spcAft>
          <a:spcPct val="0"/>
        </a:spcAft>
        <a:buChar char="•"/>
        <a:defRPr sz="2300">
          <a:solidFill>
            <a:srgbClr val="081D58"/>
          </a:solidFill>
          <a:latin typeface="+mn-lt"/>
          <a:ea typeface="+mn-ea"/>
        </a:defRPr>
      </a:lvl3pPr>
      <a:lvl4pPr marL="1555383" indent="-222197" algn="l" rtl="0" fontAlgn="base">
        <a:spcBef>
          <a:spcPct val="20000"/>
        </a:spcBef>
        <a:spcAft>
          <a:spcPct val="0"/>
        </a:spcAft>
        <a:buChar char="–"/>
        <a:defRPr sz="2000">
          <a:solidFill>
            <a:srgbClr val="081D58"/>
          </a:solidFill>
          <a:latin typeface="+mn-lt"/>
          <a:ea typeface="+mn-ea"/>
        </a:defRPr>
      </a:lvl4pPr>
      <a:lvl5pPr marL="1999778" indent="-222197" algn="l" rtl="0" fontAlgn="base">
        <a:spcBef>
          <a:spcPct val="20000"/>
        </a:spcBef>
        <a:spcAft>
          <a:spcPct val="0"/>
        </a:spcAft>
        <a:buChar char="»"/>
        <a:defRPr sz="2000">
          <a:solidFill>
            <a:srgbClr val="081D58"/>
          </a:solidFill>
          <a:latin typeface="+mn-lt"/>
          <a:ea typeface="+mn-ea"/>
        </a:defRPr>
      </a:lvl5pPr>
      <a:lvl6pPr marL="2444173" indent="-222197" algn="l" rtl="0" fontAlgn="base">
        <a:spcBef>
          <a:spcPct val="20000"/>
        </a:spcBef>
        <a:spcAft>
          <a:spcPct val="0"/>
        </a:spcAft>
        <a:buChar char="»"/>
        <a:defRPr sz="2000">
          <a:solidFill>
            <a:srgbClr val="081D58"/>
          </a:solidFill>
          <a:latin typeface="+mn-lt"/>
          <a:ea typeface="+mn-ea"/>
        </a:defRPr>
      </a:lvl6pPr>
      <a:lvl7pPr marL="2888568" indent="-222197" algn="l" rtl="0" fontAlgn="base">
        <a:spcBef>
          <a:spcPct val="20000"/>
        </a:spcBef>
        <a:spcAft>
          <a:spcPct val="0"/>
        </a:spcAft>
        <a:buChar char="»"/>
        <a:defRPr sz="2000">
          <a:solidFill>
            <a:srgbClr val="081D58"/>
          </a:solidFill>
          <a:latin typeface="+mn-lt"/>
          <a:ea typeface="+mn-ea"/>
        </a:defRPr>
      </a:lvl7pPr>
      <a:lvl8pPr marL="3332964" indent="-222197" algn="l" rtl="0" fontAlgn="base">
        <a:spcBef>
          <a:spcPct val="20000"/>
        </a:spcBef>
        <a:spcAft>
          <a:spcPct val="0"/>
        </a:spcAft>
        <a:buChar char="»"/>
        <a:defRPr sz="2000">
          <a:solidFill>
            <a:srgbClr val="081D58"/>
          </a:solidFill>
          <a:latin typeface="+mn-lt"/>
          <a:ea typeface="+mn-ea"/>
        </a:defRPr>
      </a:lvl8pPr>
      <a:lvl9pPr marL="3777358" indent="-222197" algn="l" rtl="0" fontAlgn="base">
        <a:spcBef>
          <a:spcPct val="20000"/>
        </a:spcBef>
        <a:spcAft>
          <a:spcPct val="0"/>
        </a:spcAft>
        <a:buChar char="»"/>
        <a:defRPr sz="2000">
          <a:solidFill>
            <a:srgbClr val="081D58"/>
          </a:solidFill>
          <a:latin typeface="+mn-lt"/>
          <a:ea typeface="+mn-ea"/>
        </a:defRPr>
      </a:lvl9pPr>
    </p:bodyStyle>
    <p:otherStyle>
      <a:defPPr>
        <a:defRPr lang="en-US"/>
      </a:defPPr>
      <a:lvl1pPr marL="0" algn="l" defTabSz="888790" rtl="0" eaLnBrk="1" latinLnBrk="0" hangingPunct="1">
        <a:defRPr sz="1700" kern="1200">
          <a:solidFill>
            <a:schemeClr val="tx1"/>
          </a:solidFill>
          <a:latin typeface="+mn-lt"/>
          <a:ea typeface="+mn-ea"/>
          <a:cs typeface="+mn-cs"/>
        </a:defRPr>
      </a:lvl1pPr>
      <a:lvl2pPr marL="444396" algn="l" defTabSz="888790" rtl="0" eaLnBrk="1" latinLnBrk="0" hangingPunct="1">
        <a:defRPr sz="1700" kern="1200">
          <a:solidFill>
            <a:schemeClr val="tx1"/>
          </a:solidFill>
          <a:latin typeface="+mn-lt"/>
          <a:ea typeface="+mn-ea"/>
          <a:cs typeface="+mn-cs"/>
        </a:defRPr>
      </a:lvl2pPr>
      <a:lvl3pPr marL="888790" algn="l" defTabSz="888790" rtl="0" eaLnBrk="1" latinLnBrk="0" hangingPunct="1">
        <a:defRPr sz="1700" kern="1200">
          <a:solidFill>
            <a:schemeClr val="tx1"/>
          </a:solidFill>
          <a:latin typeface="+mn-lt"/>
          <a:ea typeface="+mn-ea"/>
          <a:cs typeface="+mn-cs"/>
        </a:defRPr>
      </a:lvl3pPr>
      <a:lvl4pPr marL="1333185" algn="l" defTabSz="888790" rtl="0" eaLnBrk="1" latinLnBrk="0" hangingPunct="1">
        <a:defRPr sz="1700" kern="1200">
          <a:solidFill>
            <a:schemeClr val="tx1"/>
          </a:solidFill>
          <a:latin typeface="+mn-lt"/>
          <a:ea typeface="+mn-ea"/>
          <a:cs typeface="+mn-cs"/>
        </a:defRPr>
      </a:lvl4pPr>
      <a:lvl5pPr marL="1777580" algn="l" defTabSz="888790" rtl="0" eaLnBrk="1" latinLnBrk="0" hangingPunct="1">
        <a:defRPr sz="1700" kern="1200">
          <a:solidFill>
            <a:schemeClr val="tx1"/>
          </a:solidFill>
          <a:latin typeface="+mn-lt"/>
          <a:ea typeface="+mn-ea"/>
          <a:cs typeface="+mn-cs"/>
        </a:defRPr>
      </a:lvl5pPr>
      <a:lvl6pPr marL="2221975" algn="l" defTabSz="888790" rtl="0" eaLnBrk="1" latinLnBrk="0" hangingPunct="1">
        <a:defRPr sz="1700" kern="1200">
          <a:solidFill>
            <a:schemeClr val="tx1"/>
          </a:solidFill>
          <a:latin typeface="+mn-lt"/>
          <a:ea typeface="+mn-ea"/>
          <a:cs typeface="+mn-cs"/>
        </a:defRPr>
      </a:lvl6pPr>
      <a:lvl7pPr marL="2666371" algn="l" defTabSz="888790" rtl="0" eaLnBrk="1" latinLnBrk="0" hangingPunct="1">
        <a:defRPr sz="1700" kern="1200">
          <a:solidFill>
            <a:schemeClr val="tx1"/>
          </a:solidFill>
          <a:latin typeface="+mn-lt"/>
          <a:ea typeface="+mn-ea"/>
          <a:cs typeface="+mn-cs"/>
        </a:defRPr>
      </a:lvl7pPr>
      <a:lvl8pPr marL="3110766" algn="l" defTabSz="888790" rtl="0" eaLnBrk="1" latinLnBrk="0" hangingPunct="1">
        <a:defRPr sz="1700" kern="1200">
          <a:solidFill>
            <a:schemeClr val="tx1"/>
          </a:solidFill>
          <a:latin typeface="+mn-lt"/>
          <a:ea typeface="+mn-ea"/>
          <a:cs typeface="+mn-cs"/>
        </a:defRPr>
      </a:lvl8pPr>
      <a:lvl9pPr marL="3555161" algn="l" defTabSz="888790" rtl="0" eaLnBrk="1" latinLnBrk="0" hangingPunct="1">
        <a:defRPr sz="17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Grp="1" noChangeArrowheads="1"/>
          </p:cNvSpPr>
          <p:nvPr>
            <p:ph type="title"/>
          </p:nvPr>
        </p:nvSpPr>
        <p:spPr bwMode="auto">
          <a:xfrm>
            <a:off x="1905000" y="304800"/>
            <a:ext cx="6781800" cy="11430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905000" y="1600200"/>
            <a:ext cx="6781800" cy="44958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3" name="Text Box 19"/>
          <p:cNvSpPr txBox="1">
            <a:spLocks noChangeArrowheads="1"/>
          </p:cNvSpPr>
          <p:nvPr userDrawn="1"/>
        </p:nvSpPr>
        <p:spPr bwMode="auto">
          <a:xfrm>
            <a:off x="8763000" y="6583366"/>
            <a:ext cx="381000" cy="277000"/>
          </a:xfrm>
          <a:prstGeom prst="rect">
            <a:avLst/>
          </a:prstGeom>
          <a:noFill/>
          <a:ln w="9525">
            <a:noFill/>
            <a:miter lim="800000"/>
            <a:headEnd/>
            <a:tailEnd/>
          </a:ln>
          <a:effectLst/>
        </p:spPr>
        <p:txBody>
          <a:bodyPr lIns="88879" tIns="44439" rIns="88879" bIns="44439">
            <a:spAutoFit/>
          </a:bodyPr>
          <a:lstStyle/>
          <a:p>
            <a:pPr eaLnBrk="0" fontAlgn="base" hangingPunct="0">
              <a:spcBef>
                <a:spcPct val="50000"/>
              </a:spcBef>
              <a:spcAft>
                <a:spcPct val="0"/>
              </a:spcAft>
            </a:pPr>
            <a:fld id="{98F4DB1C-AF30-4BA3-81AC-306D662EA098}" type="slidenum">
              <a:rPr lang="en-US" sz="1200">
                <a:solidFill>
                  <a:srgbClr val="081D58"/>
                </a:solidFill>
              </a:rPr>
              <a:pPr eaLnBrk="0" fontAlgn="base" hangingPunct="0">
                <a:spcBef>
                  <a:spcPct val="50000"/>
                </a:spcBef>
                <a:spcAft>
                  <a:spcPct val="0"/>
                </a:spcAft>
              </a:pPr>
              <a:t>‹#›</a:t>
            </a:fld>
            <a:endParaRPr lang="en-US" sz="1200" dirty="0">
              <a:solidFill>
                <a:srgbClr val="081D58"/>
              </a:solidFill>
            </a:endParaRPr>
          </a:p>
        </p:txBody>
      </p:sp>
      <p:pic>
        <p:nvPicPr>
          <p:cNvPr id="1044" name="Picture 20" descr="sidebar-HealthSys"/>
          <p:cNvPicPr>
            <a:picLocks noChangeAspect="1" noChangeArrowheads="1"/>
          </p:cNvPicPr>
          <p:nvPr userDrawn="1"/>
        </p:nvPicPr>
        <p:blipFill>
          <a:blip r:embed="rId3" cstate="print"/>
          <a:srcRect/>
          <a:stretch>
            <a:fillRect/>
          </a:stretch>
        </p:blipFill>
        <p:spPr bwMode="auto">
          <a:xfrm>
            <a:off x="2" y="0"/>
            <a:ext cx="17653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99" r:id="rId1"/>
  </p:sldLayoutIdLst>
  <p:hf sldNum="0" hdr="0" ftr="0" dt="0"/>
  <p:txStyles>
    <p:titleStyle>
      <a:lvl1pPr algn="ctr" rtl="0" fontAlgn="base">
        <a:spcBef>
          <a:spcPct val="0"/>
        </a:spcBef>
        <a:spcAft>
          <a:spcPct val="0"/>
        </a:spcAft>
        <a:defRPr sz="3500" b="1">
          <a:solidFill>
            <a:srgbClr val="081D58"/>
          </a:solidFill>
          <a:latin typeface="+mj-lt"/>
          <a:ea typeface="+mj-ea"/>
          <a:cs typeface="+mj-cs"/>
        </a:defRPr>
      </a:lvl1pPr>
      <a:lvl2pPr algn="ctr" rtl="0" fontAlgn="base">
        <a:spcBef>
          <a:spcPct val="0"/>
        </a:spcBef>
        <a:spcAft>
          <a:spcPct val="0"/>
        </a:spcAft>
        <a:defRPr sz="3500" b="1">
          <a:solidFill>
            <a:srgbClr val="081D58"/>
          </a:solidFill>
          <a:latin typeface="Arial" charset="0"/>
          <a:ea typeface="MS PGothic" pitchFamily="34" charset="-128"/>
        </a:defRPr>
      </a:lvl2pPr>
      <a:lvl3pPr algn="ctr" rtl="0" fontAlgn="base">
        <a:spcBef>
          <a:spcPct val="0"/>
        </a:spcBef>
        <a:spcAft>
          <a:spcPct val="0"/>
        </a:spcAft>
        <a:defRPr sz="3500" b="1">
          <a:solidFill>
            <a:srgbClr val="081D58"/>
          </a:solidFill>
          <a:latin typeface="Arial" charset="0"/>
          <a:ea typeface="MS PGothic" pitchFamily="34" charset="-128"/>
        </a:defRPr>
      </a:lvl3pPr>
      <a:lvl4pPr algn="ctr" rtl="0" fontAlgn="base">
        <a:spcBef>
          <a:spcPct val="0"/>
        </a:spcBef>
        <a:spcAft>
          <a:spcPct val="0"/>
        </a:spcAft>
        <a:defRPr sz="3500" b="1">
          <a:solidFill>
            <a:srgbClr val="081D58"/>
          </a:solidFill>
          <a:latin typeface="Arial" charset="0"/>
          <a:ea typeface="MS PGothic" pitchFamily="34" charset="-128"/>
        </a:defRPr>
      </a:lvl4pPr>
      <a:lvl5pPr algn="ctr" rtl="0" fontAlgn="base">
        <a:spcBef>
          <a:spcPct val="0"/>
        </a:spcBef>
        <a:spcAft>
          <a:spcPct val="0"/>
        </a:spcAft>
        <a:defRPr sz="3500" b="1">
          <a:solidFill>
            <a:srgbClr val="081D58"/>
          </a:solidFill>
          <a:latin typeface="Arial" charset="0"/>
          <a:ea typeface="MS PGothic" pitchFamily="34" charset="-128"/>
        </a:defRPr>
      </a:lvl5pPr>
      <a:lvl6pPr marL="444396" algn="ctr" rtl="0" fontAlgn="base">
        <a:spcBef>
          <a:spcPct val="0"/>
        </a:spcBef>
        <a:spcAft>
          <a:spcPct val="0"/>
        </a:spcAft>
        <a:defRPr sz="3500" b="1">
          <a:solidFill>
            <a:srgbClr val="081D58"/>
          </a:solidFill>
          <a:latin typeface="Arial" charset="0"/>
          <a:ea typeface="MS PGothic" pitchFamily="34" charset="-128"/>
        </a:defRPr>
      </a:lvl6pPr>
      <a:lvl7pPr marL="888790" algn="ctr" rtl="0" fontAlgn="base">
        <a:spcBef>
          <a:spcPct val="0"/>
        </a:spcBef>
        <a:spcAft>
          <a:spcPct val="0"/>
        </a:spcAft>
        <a:defRPr sz="3500" b="1">
          <a:solidFill>
            <a:srgbClr val="081D58"/>
          </a:solidFill>
          <a:latin typeface="Arial" charset="0"/>
          <a:ea typeface="MS PGothic" pitchFamily="34" charset="-128"/>
        </a:defRPr>
      </a:lvl7pPr>
      <a:lvl8pPr marL="1333185" algn="ctr" rtl="0" fontAlgn="base">
        <a:spcBef>
          <a:spcPct val="0"/>
        </a:spcBef>
        <a:spcAft>
          <a:spcPct val="0"/>
        </a:spcAft>
        <a:defRPr sz="3500" b="1">
          <a:solidFill>
            <a:srgbClr val="081D58"/>
          </a:solidFill>
          <a:latin typeface="Arial" charset="0"/>
          <a:ea typeface="MS PGothic" pitchFamily="34" charset="-128"/>
        </a:defRPr>
      </a:lvl8pPr>
      <a:lvl9pPr marL="1777580" algn="ctr" rtl="0" fontAlgn="base">
        <a:spcBef>
          <a:spcPct val="0"/>
        </a:spcBef>
        <a:spcAft>
          <a:spcPct val="0"/>
        </a:spcAft>
        <a:defRPr sz="3500" b="1">
          <a:solidFill>
            <a:srgbClr val="081D58"/>
          </a:solidFill>
          <a:latin typeface="Arial" charset="0"/>
          <a:ea typeface="MS PGothic" pitchFamily="34" charset="-128"/>
        </a:defRPr>
      </a:lvl9pPr>
    </p:titleStyle>
    <p:bodyStyle>
      <a:lvl1pPr marL="333297" indent="-333297" algn="l" rtl="0" fontAlgn="base">
        <a:spcBef>
          <a:spcPct val="20000"/>
        </a:spcBef>
        <a:spcAft>
          <a:spcPct val="0"/>
        </a:spcAft>
        <a:buChar char="•"/>
        <a:defRPr sz="3200">
          <a:solidFill>
            <a:srgbClr val="081D58"/>
          </a:solidFill>
          <a:latin typeface="+mn-lt"/>
          <a:ea typeface="+mn-ea"/>
          <a:cs typeface="+mn-cs"/>
        </a:defRPr>
      </a:lvl1pPr>
      <a:lvl2pPr marL="722143" indent="-277747" algn="l" rtl="0" fontAlgn="base">
        <a:spcBef>
          <a:spcPct val="20000"/>
        </a:spcBef>
        <a:spcAft>
          <a:spcPct val="0"/>
        </a:spcAft>
        <a:buChar char="–"/>
        <a:defRPr sz="2800">
          <a:solidFill>
            <a:srgbClr val="081D58"/>
          </a:solidFill>
          <a:latin typeface="+mn-lt"/>
          <a:ea typeface="+mn-ea"/>
        </a:defRPr>
      </a:lvl2pPr>
      <a:lvl3pPr marL="1110988" indent="-222197" algn="l" rtl="0" fontAlgn="base">
        <a:spcBef>
          <a:spcPct val="20000"/>
        </a:spcBef>
        <a:spcAft>
          <a:spcPct val="0"/>
        </a:spcAft>
        <a:buChar char="•"/>
        <a:defRPr sz="2300">
          <a:solidFill>
            <a:srgbClr val="081D58"/>
          </a:solidFill>
          <a:latin typeface="+mn-lt"/>
          <a:ea typeface="+mn-ea"/>
        </a:defRPr>
      </a:lvl3pPr>
      <a:lvl4pPr marL="1555383" indent="-222197" algn="l" rtl="0" fontAlgn="base">
        <a:spcBef>
          <a:spcPct val="20000"/>
        </a:spcBef>
        <a:spcAft>
          <a:spcPct val="0"/>
        </a:spcAft>
        <a:buChar char="–"/>
        <a:defRPr sz="2000">
          <a:solidFill>
            <a:srgbClr val="081D58"/>
          </a:solidFill>
          <a:latin typeface="+mn-lt"/>
          <a:ea typeface="+mn-ea"/>
        </a:defRPr>
      </a:lvl4pPr>
      <a:lvl5pPr marL="1999778" indent="-222197" algn="l" rtl="0" fontAlgn="base">
        <a:spcBef>
          <a:spcPct val="20000"/>
        </a:spcBef>
        <a:spcAft>
          <a:spcPct val="0"/>
        </a:spcAft>
        <a:buChar char="»"/>
        <a:defRPr sz="2000">
          <a:solidFill>
            <a:srgbClr val="081D58"/>
          </a:solidFill>
          <a:latin typeface="+mn-lt"/>
          <a:ea typeface="+mn-ea"/>
        </a:defRPr>
      </a:lvl5pPr>
      <a:lvl6pPr marL="2444173" indent="-222197" algn="l" rtl="0" fontAlgn="base">
        <a:spcBef>
          <a:spcPct val="20000"/>
        </a:spcBef>
        <a:spcAft>
          <a:spcPct val="0"/>
        </a:spcAft>
        <a:buChar char="»"/>
        <a:defRPr sz="2000">
          <a:solidFill>
            <a:srgbClr val="081D58"/>
          </a:solidFill>
          <a:latin typeface="+mn-lt"/>
          <a:ea typeface="+mn-ea"/>
        </a:defRPr>
      </a:lvl6pPr>
      <a:lvl7pPr marL="2888568" indent="-222197" algn="l" rtl="0" fontAlgn="base">
        <a:spcBef>
          <a:spcPct val="20000"/>
        </a:spcBef>
        <a:spcAft>
          <a:spcPct val="0"/>
        </a:spcAft>
        <a:buChar char="»"/>
        <a:defRPr sz="2000">
          <a:solidFill>
            <a:srgbClr val="081D58"/>
          </a:solidFill>
          <a:latin typeface="+mn-lt"/>
          <a:ea typeface="+mn-ea"/>
        </a:defRPr>
      </a:lvl7pPr>
      <a:lvl8pPr marL="3332964" indent="-222197" algn="l" rtl="0" fontAlgn="base">
        <a:spcBef>
          <a:spcPct val="20000"/>
        </a:spcBef>
        <a:spcAft>
          <a:spcPct val="0"/>
        </a:spcAft>
        <a:buChar char="»"/>
        <a:defRPr sz="2000">
          <a:solidFill>
            <a:srgbClr val="081D58"/>
          </a:solidFill>
          <a:latin typeface="+mn-lt"/>
          <a:ea typeface="+mn-ea"/>
        </a:defRPr>
      </a:lvl8pPr>
      <a:lvl9pPr marL="3777358" indent="-222197" algn="l" rtl="0" fontAlgn="base">
        <a:spcBef>
          <a:spcPct val="20000"/>
        </a:spcBef>
        <a:spcAft>
          <a:spcPct val="0"/>
        </a:spcAft>
        <a:buChar char="»"/>
        <a:defRPr sz="2000">
          <a:solidFill>
            <a:srgbClr val="081D58"/>
          </a:solidFill>
          <a:latin typeface="+mn-lt"/>
          <a:ea typeface="+mn-ea"/>
        </a:defRPr>
      </a:lvl9pPr>
    </p:bodyStyle>
    <p:otherStyle>
      <a:defPPr>
        <a:defRPr lang="en-US"/>
      </a:defPPr>
      <a:lvl1pPr marL="0" algn="l" defTabSz="888790" rtl="0" eaLnBrk="1" latinLnBrk="0" hangingPunct="1">
        <a:defRPr sz="1700" kern="1200">
          <a:solidFill>
            <a:schemeClr val="tx1"/>
          </a:solidFill>
          <a:latin typeface="+mn-lt"/>
          <a:ea typeface="+mn-ea"/>
          <a:cs typeface="+mn-cs"/>
        </a:defRPr>
      </a:lvl1pPr>
      <a:lvl2pPr marL="444396" algn="l" defTabSz="888790" rtl="0" eaLnBrk="1" latinLnBrk="0" hangingPunct="1">
        <a:defRPr sz="1700" kern="1200">
          <a:solidFill>
            <a:schemeClr val="tx1"/>
          </a:solidFill>
          <a:latin typeface="+mn-lt"/>
          <a:ea typeface="+mn-ea"/>
          <a:cs typeface="+mn-cs"/>
        </a:defRPr>
      </a:lvl2pPr>
      <a:lvl3pPr marL="888790" algn="l" defTabSz="888790" rtl="0" eaLnBrk="1" latinLnBrk="0" hangingPunct="1">
        <a:defRPr sz="1700" kern="1200">
          <a:solidFill>
            <a:schemeClr val="tx1"/>
          </a:solidFill>
          <a:latin typeface="+mn-lt"/>
          <a:ea typeface="+mn-ea"/>
          <a:cs typeface="+mn-cs"/>
        </a:defRPr>
      </a:lvl3pPr>
      <a:lvl4pPr marL="1333185" algn="l" defTabSz="888790" rtl="0" eaLnBrk="1" latinLnBrk="0" hangingPunct="1">
        <a:defRPr sz="1700" kern="1200">
          <a:solidFill>
            <a:schemeClr val="tx1"/>
          </a:solidFill>
          <a:latin typeface="+mn-lt"/>
          <a:ea typeface="+mn-ea"/>
          <a:cs typeface="+mn-cs"/>
        </a:defRPr>
      </a:lvl4pPr>
      <a:lvl5pPr marL="1777580" algn="l" defTabSz="888790" rtl="0" eaLnBrk="1" latinLnBrk="0" hangingPunct="1">
        <a:defRPr sz="1700" kern="1200">
          <a:solidFill>
            <a:schemeClr val="tx1"/>
          </a:solidFill>
          <a:latin typeface="+mn-lt"/>
          <a:ea typeface="+mn-ea"/>
          <a:cs typeface="+mn-cs"/>
        </a:defRPr>
      </a:lvl5pPr>
      <a:lvl6pPr marL="2221975" algn="l" defTabSz="888790" rtl="0" eaLnBrk="1" latinLnBrk="0" hangingPunct="1">
        <a:defRPr sz="1700" kern="1200">
          <a:solidFill>
            <a:schemeClr val="tx1"/>
          </a:solidFill>
          <a:latin typeface="+mn-lt"/>
          <a:ea typeface="+mn-ea"/>
          <a:cs typeface="+mn-cs"/>
        </a:defRPr>
      </a:lvl6pPr>
      <a:lvl7pPr marL="2666371" algn="l" defTabSz="888790" rtl="0" eaLnBrk="1" latinLnBrk="0" hangingPunct="1">
        <a:defRPr sz="1700" kern="1200">
          <a:solidFill>
            <a:schemeClr val="tx1"/>
          </a:solidFill>
          <a:latin typeface="+mn-lt"/>
          <a:ea typeface="+mn-ea"/>
          <a:cs typeface="+mn-cs"/>
        </a:defRPr>
      </a:lvl7pPr>
      <a:lvl8pPr marL="3110766" algn="l" defTabSz="888790" rtl="0" eaLnBrk="1" latinLnBrk="0" hangingPunct="1">
        <a:defRPr sz="1700" kern="1200">
          <a:solidFill>
            <a:schemeClr val="tx1"/>
          </a:solidFill>
          <a:latin typeface="+mn-lt"/>
          <a:ea typeface="+mn-ea"/>
          <a:cs typeface="+mn-cs"/>
        </a:defRPr>
      </a:lvl8pPr>
      <a:lvl9pPr marL="3555161" algn="l" defTabSz="888790" rtl="0" eaLnBrk="1" latinLnBrk="0" hangingPunct="1">
        <a:defRPr sz="17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Grp="1" noChangeArrowheads="1"/>
          </p:cNvSpPr>
          <p:nvPr>
            <p:ph type="title"/>
          </p:nvPr>
        </p:nvSpPr>
        <p:spPr bwMode="auto">
          <a:xfrm>
            <a:off x="1905000" y="304800"/>
            <a:ext cx="6781800" cy="11430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905000" y="1600200"/>
            <a:ext cx="6781800" cy="44958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3" name="Text Box 19"/>
          <p:cNvSpPr txBox="1">
            <a:spLocks noChangeArrowheads="1"/>
          </p:cNvSpPr>
          <p:nvPr userDrawn="1"/>
        </p:nvSpPr>
        <p:spPr bwMode="auto">
          <a:xfrm>
            <a:off x="8763000" y="6583366"/>
            <a:ext cx="381000" cy="277000"/>
          </a:xfrm>
          <a:prstGeom prst="rect">
            <a:avLst/>
          </a:prstGeom>
          <a:noFill/>
          <a:ln w="9525">
            <a:noFill/>
            <a:miter lim="800000"/>
            <a:headEnd/>
            <a:tailEnd/>
          </a:ln>
          <a:effectLst/>
        </p:spPr>
        <p:txBody>
          <a:bodyPr lIns="88879" tIns="44439" rIns="88879" bIns="44439">
            <a:spAutoFit/>
          </a:bodyPr>
          <a:lstStyle/>
          <a:p>
            <a:pPr eaLnBrk="0" fontAlgn="base" hangingPunct="0">
              <a:spcBef>
                <a:spcPct val="50000"/>
              </a:spcBef>
              <a:spcAft>
                <a:spcPct val="0"/>
              </a:spcAft>
            </a:pPr>
            <a:fld id="{98F4DB1C-AF30-4BA3-81AC-306D662EA098}" type="slidenum">
              <a:rPr lang="en-US" sz="1200">
                <a:solidFill>
                  <a:srgbClr val="081D58"/>
                </a:solidFill>
              </a:rPr>
              <a:pPr eaLnBrk="0" fontAlgn="base" hangingPunct="0">
                <a:spcBef>
                  <a:spcPct val="50000"/>
                </a:spcBef>
                <a:spcAft>
                  <a:spcPct val="0"/>
                </a:spcAft>
              </a:pPr>
              <a:t>‹#›</a:t>
            </a:fld>
            <a:endParaRPr lang="en-US" sz="1200" dirty="0">
              <a:solidFill>
                <a:srgbClr val="081D58"/>
              </a:solidFill>
            </a:endParaRPr>
          </a:p>
        </p:txBody>
      </p:sp>
      <p:pic>
        <p:nvPicPr>
          <p:cNvPr id="1044" name="Picture 20" descr="sidebar-HealthSys"/>
          <p:cNvPicPr>
            <a:picLocks noChangeAspect="1" noChangeArrowheads="1"/>
          </p:cNvPicPr>
          <p:nvPr userDrawn="1"/>
        </p:nvPicPr>
        <p:blipFill>
          <a:blip r:embed="rId3" cstate="print"/>
          <a:srcRect/>
          <a:stretch>
            <a:fillRect/>
          </a:stretch>
        </p:blipFill>
        <p:spPr bwMode="auto">
          <a:xfrm>
            <a:off x="2" y="0"/>
            <a:ext cx="17653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701" r:id="rId1"/>
  </p:sldLayoutIdLst>
  <p:hf sldNum="0" hdr="0" ftr="0" dt="0"/>
  <p:txStyles>
    <p:titleStyle>
      <a:lvl1pPr algn="ctr" rtl="0" fontAlgn="base">
        <a:spcBef>
          <a:spcPct val="0"/>
        </a:spcBef>
        <a:spcAft>
          <a:spcPct val="0"/>
        </a:spcAft>
        <a:defRPr sz="3500" b="1">
          <a:solidFill>
            <a:srgbClr val="081D58"/>
          </a:solidFill>
          <a:latin typeface="+mj-lt"/>
          <a:ea typeface="+mj-ea"/>
          <a:cs typeface="+mj-cs"/>
        </a:defRPr>
      </a:lvl1pPr>
      <a:lvl2pPr algn="ctr" rtl="0" fontAlgn="base">
        <a:spcBef>
          <a:spcPct val="0"/>
        </a:spcBef>
        <a:spcAft>
          <a:spcPct val="0"/>
        </a:spcAft>
        <a:defRPr sz="3500" b="1">
          <a:solidFill>
            <a:srgbClr val="081D58"/>
          </a:solidFill>
          <a:latin typeface="Arial" charset="0"/>
          <a:ea typeface="MS PGothic" pitchFamily="34" charset="-128"/>
        </a:defRPr>
      </a:lvl2pPr>
      <a:lvl3pPr algn="ctr" rtl="0" fontAlgn="base">
        <a:spcBef>
          <a:spcPct val="0"/>
        </a:spcBef>
        <a:spcAft>
          <a:spcPct val="0"/>
        </a:spcAft>
        <a:defRPr sz="3500" b="1">
          <a:solidFill>
            <a:srgbClr val="081D58"/>
          </a:solidFill>
          <a:latin typeface="Arial" charset="0"/>
          <a:ea typeface="MS PGothic" pitchFamily="34" charset="-128"/>
        </a:defRPr>
      </a:lvl3pPr>
      <a:lvl4pPr algn="ctr" rtl="0" fontAlgn="base">
        <a:spcBef>
          <a:spcPct val="0"/>
        </a:spcBef>
        <a:spcAft>
          <a:spcPct val="0"/>
        </a:spcAft>
        <a:defRPr sz="3500" b="1">
          <a:solidFill>
            <a:srgbClr val="081D58"/>
          </a:solidFill>
          <a:latin typeface="Arial" charset="0"/>
          <a:ea typeface="MS PGothic" pitchFamily="34" charset="-128"/>
        </a:defRPr>
      </a:lvl4pPr>
      <a:lvl5pPr algn="ctr" rtl="0" fontAlgn="base">
        <a:spcBef>
          <a:spcPct val="0"/>
        </a:spcBef>
        <a:spcAft>
          <a:spcPct val="0"/>
        </a:spcAft>
        <a:defRPr sz="3500" b="1">
          <a:solidFill>
            <a:srgbClr val="081D58"/>
          </a:solidFill>
          <a:latin typeface="Arial" charset="0"/>
          <a:ea typeface="MS PGothic" pitchFamily="34" charset="-128"/>
        </a:defRPr>
      </a:lvl5pPr>
      <a:lvl6pPr marL="444396" algn="ctr" rtl="0" fontAlgn="base">
        <a:spcBef>
          <a:spcPct val="0"/>
        </a:spcBef>
        <a:spcAft>
          <a:spcPct val="0"/>
        </a:spcAft>
        <a:defRPr sz="3500" b="1">
          <a:solidFill>
            <a:srgbClr val="081D58"/>
          </a:solidFill>
          <a:latin typeface="Arial" charset="0"/>
          <a:ea typeface="MS PGothic" pitchFamily="34" charset="-128"/>
        </a:defRPr>
      </a:lvl6pPr>
      <a:lvl7pPr marL="888790" algn="ctr" rtl="0" fontAlgn="base">
        <a:spcBef>
          <a:spcPct val="0"/>
        </a:spcBef>
        <a:spcAft>
          <a:spcPct val="0"/>
        </a:spcAft>
        <a:defRPr sz="3500" b="1">
          <a:solidFill>
            <a:srgbClr val="081D58"/>
          </a:solidFill>
          <a:latin typeface="Arial" charset="0"/>
          <a:ea typeface="MS PGothic" pitchFamily="34" charset="-128"/>
        </a:defRPr>
      </a:lvl7pPr>
      <a:lvl8pPr marL="1333185" algn="ctr" rtl="0" fontAlgn="base">
        <a:spcBef>
          <a:spcPct val="0"/>
        </a:spcBef>
        <a:spcAft>
          <a:spcPct val="0"/>
        </a:spcAft>
        <a:defRPr sz="3500" b="1">
          <a:solidFill>
            <a:srgbClr val="081D58"/>
          </a:solidFill>
          <a:latin typeface="Arial" charset="0"/>
          <a:ea typeface="MS PGothic" pitchFamily="34" charset="-128"/>
        </a:defRPr>
      </a:lvl8pPr>
      <a:lvl9pPr marL="1777580" algn="ctr" rtl="0" fontAlgn="base">
        <a:spcBef>
          <a:spcPct val="0"/>
        </a:spcBef>
        <a:spcAft>
          <a:spcPct val="0"/>
        </a:spcAft>
        <a:defRPr sz="3500" b="1">
          <a:solidFill>
            <a:srgbClr val="081D58"/>
          </a:solidFill>
          <a:latin typeface="Arial" charset="0"/>
          <a:ea typeface="MS PGothic" pitchFamily="34" charset="-128"/>
        </a:defRPr>
      </a:lvl9pPr>
    </p:titleStyle>
    <p:bodyStyle>
      <a:lvl1pPr marL="333297" indent="-333297" algn="l" rtl="0" fontAlgn="base">
        <a:spcBef>
          <a:spcPct val="20000"/>
        </a:spcBef>
        <a:spcAft>
          <a:spcPct val="0"/>
        </a:spcAft>
        <a:buChar char="•"/>
        <a:defRPr sz="3200">
          <a:solidFill>
            <a:srgbClr val="081D58"/>
          </a:solidFill>
          <a:latin typeface="+mn-lt"/>
          <a:ea typeface="+mn-ea"/>
          <a:cs typeface="+mn-cs"/>
        </a:defRPr>
      </a:lvl1pPr>
      <a:lvl2pPr marL="722143" indent="-277747" algn="l" rtl="0" fontAlgn="base">
        <a:spcBef>
          <a:spcPct val="20000"/>
        </a:spcBef>
        <a:spcAft>
          <a:spcPct val="0"/>
        </a:spcAft>
        <a:buChar char="–"/>
        <a:defRPr sz="2800">
          <a:solidFill>
            <a:srgbClr val="081D58"/>
          </a:solidFill>
          <a:latin typeface="+mn-lt"/>
          <a:ea typeface="+mn-ea"/>
        </a:defRPr>
      </a:lvl2pPr>
      <a:lvl3pPr marL="1110988" indent="-222197" algn="l" rtl="0" fontAlgn="base">
        <a:spcBef>
          <a:spcPct val="20000"/>
        </a:spcBef>
        <a:spcAft>
          <a:spcPct val="0"/>
        </a:spcAft>
        <a:buChar char="•"/>
        <a:defRPr sz="2300">
          <a:solidFill>
            <a:srgbClr val="081D58"/>
          </a:solidFill>
          <a:latin typeface="+mn-lt"/>
          <a:ea typeface="+mn-ea"/>
        </a:defRPr>
      </a:lvl3pPr>
      <a:lvl4pPr marL="1555383" indent="-222197" algn="l" rtl="0" fontAlgn="base">
        <a:spcBef>
          <a:spcPct val="20000"/>
        </a:spcBef>
        <a:spcAft>
          <a:spcPct val="0"/>
        </a:spcAft>
        <a:buChar char="–"/>
        <a:defRPr sz="2000">
          <a:solidFill>
            <a:srgbClr val="081D58"/>
          </a:solidFill>
          <a:latin typeface="+mn-lt"/>
          <a:ea typeface="+mn-ea"/>
        </a:defRPr>
      </a:lvl4pPr>
      <a:lvl5pPr marL="1999778" indent="-222197" algn="l" rtl="0" fontAlgn="base">
        <a:spcBef>
          <a:spcPct val="20000"/>
        </a:spcBef>
        <a:spcAft>
          <a:spcPct val="0"/>
        </a:spcAft>
        <a:buChar char="»"/>
        <a:defRPr sz="2000">
          <a:solidFill>
            <a:srgbClr val="081D58"/>
          </a:solidFill>
          <a:latin typeface="+mn-lt"/>
          <a:ea typeface="+mn-ea"/>
        </a:defRPr>
      </a:lvl5pPr>
      <a:lvl6pPr marL="2444173" indent="-222197" algn="l" rtl="0" fontAlgn="base">
        <a:spcBef>
          <a:spcPct val="20000"/>
        </a:spcBef>
        <a:spcAft>
          <a:spcPct val="0"/>
        </a:spcAft>
        <a:buChar char="»"/>
        <a:defRPr sz="2000">
          <a:solidFill>
            <a:srgbClr val="081D58"/>
          </a:solidFill>
          <a:latin typeface="+mn-lt"/>
          <a:ea typeface="+mn-ea"/>
        </a:defRPr>
      </a:lvl6pPr>
      <a:lvl7pPr marL="2888568" indent="-222197" algn="l" rtl="0" fontAlgn="base">
        <a:spcBef>
          <a:spcPct val="20000"/>
        </a:spcBef>
        <a:spcAft>
          <a:spcPct val="0"/>
        </a:spcAft>
        <a:buChar char="»"/>
        <a:defRPr sz="2000">
          <a:solidFill>
            <a:srgbClr val="081D58"/>
          </a:solidFill>
          <a:latin typeface="+mn-lt"/>
          <a:ea typeface="+mn-ea"/>
        </a:defRPr>
      </a:lvl7pPr>
      <a:lvl8pPr marL="3332964" indent="-222197" algn="l" rtl="0" fontAlgn="base">
        <a:spcBef>
          <a:spcPct val="20000"/>
        </a:spcBef>
        <a:spcAft>
          <a:spcPct val="0"/>
        </a:spcAft>
        <a:buChar char="»"/>
        <a:defRPr sz="2000">
          <a:solidFill>
            <a:srgbClr val="081D58"/>
          </a:solidFill>
          <a:latin typeface="+mn-lt"/>
          <a:ea typeface="+mn-ea"/>
        </a:defRPr>
      </a:lvl8pPr>
      <a:lvl9pPr marL="3777358" indent="-222197" algn="l" rtl="0" fontAlgn="base">
        <a:spcBef>
          <a:spcPct val="20000"/>
        </a:spcBef>
        <a:spcAft>
          <a:spcPct val="0"/>
        </a:spcAft>
        <a:buChar char="»"/>
        <a:defRPr sz="2000">
          <a:solidFill>
            <a:srgbClr val="081D58"/>
          </a:solidFill>
          <a:latin typeface="+mn-lt"/>
          <a:ea typeface="+mn-ea"/>
        </a:defRPr>
      </a:lvl9pPr>
    </p:bodyStyle>
    <p:otherStyle>
      <a:defPPr>
        <a:defRPr lang="en-US"/>
      </a:defPPr>
      <a:lvl1pPr marL="0" algn="l" defTabSz="888790" rtl="0" eaLnBrk="1" latinLnBrk="0" hangingPunct="1">
        <a:defRPr sz="1700" kern="1200">
          <a:solidFill>
            <a:schemeClr val="tx1"/>
          </a:solidFill>
          <a:latin typeface="+mn-lt"/>
          <a:ea typeface="+mn-ea"/>
          <a:cs typeface="+mn-cs"/>
        </a:defRPr>
      </a:lvl1pPr>
      <a:lvl2pPr marL="444396" algn="l" defTabSz="888790" rtl="0" eaLnBrk="1" latinLnBrk="0" hangingPunct="1">
        <a:defRPr sz="1700" kern="1200">
          <a:solidFill>
            <a:schemeClr val="tx1"/>
          </a:solidFill>
          <a:latin typeface="+mn-lt"/>
          <a:ea typeface="+mn-ea"/>
          <a:cs typeface="+mn-cs"/>
        </a:defRPr>
      </a:lvl2pPr>
      <a:lvl3pPr marL="888790" algn="l" defTabSz="888790" rtl="0" eaLnBrk="1" latinLnBrk="0" hangingPunct="1">
        <a:defRPr sz="1700" kern="1200">
          <a:solidFill>
            <a:schemeClr val="tx1"/>
          </a:solidFill>
          <a:latin typeface="+mn-lt"/>
          <a:ea typeface="+mn-ea"/>
          <a:cs typeface="+mn-cs"/>
        </a:defRPr>
      </a:lvl3pPr>
      <a:lvl4pPr marL="1333185" algn="l" defTabSz="888790" rtl="0" eaLnBrk="1" latinLnBrk="0" hangingPunct="1">
        <a:defRPr sz="1700" kern="1200">
          <a:solidFill>
            <a:schemeClr val="tx1"/>
          </a:solidFill>
          <a:latin typeface="+mn-lt"/>
          <a:ea typeface="+mn-ea"/>
          <a:cs typeface="+mn-cs"/>
        </a:defRPr>
      </a:lvl4pPr>
      <a:lvl5pPr marL="1777580" algn="l" defTabSz="888790" rtl="0" eaLnBrk="1" latinLnBrk="0" hangingPunct="1">
        <a:defRPr sz="1700" kern="1200">
          <a:solidFill>
            <a:schemeClr val="tx1"/>
          </a:solidFill>
          <a:latin typeface="+mn-lt"/>
          <a:ea typeface="+mn-ea"/>
          <a:cs typeface="+mn-cs"/>
        </a:defRPr>
      </a:lvl5pPr>
      <a:lvl6pPr marL="2221975" algn="l" defTabSz="888790" rtl="0" eaLnBrk="1" latinLnBrk="0" hangingPunct="1">
        <a:defRPr sz="1700" kern="1200">
          <a:solidFill>
            <a:schemeClr val="tx1"/>
          </a:solidFill>
          <a:latin typeface="+mn-lt"/>
          <a:ea typeface="+mn-ea"/>
          <a:cs typeface="+mn-cs"/>
        </a:defRPr>
      </a:lvl6pPr>
      <a:lvl7pPr marL="2666371" algn="l" defTabSz="888790" rtl="0" eaLnBrk="1" latinLnBrk="0" hangingPunct="1">
        <a:defRPr sz="1700" kern="1200">
          <a:solidFill>
            <a:schemeClr val="tx1"/>
          </a:solidFill>
          <a:latin typeface="+mn-lt"/>
          <a:ea typeface="+mn-ea"/>
          <a:cs typeface="+mn-cs"/>
        </a:defRPr>
      </a:lvl7pPr>
      <a:lvl8pPr marL="3110766" algn="l" defTabSz="888790" rtl="0" eaLnBrk="1" latinLnBrk="0" hangingPunct="1">
        <a:defRPr sz="1700" kern="1200">
          <a:solidFill>
            <a:schemeClr val="tx1"/>
          </a:solidFill>
          <a:latin typeface="+mn-lt"/>
          <a:ea typeface="+mn-ea"/>
          <a:cs typeface="+mn-cs"/>
        </a:defRPr>
      </a:lvl8pPr>
      <a:lvl9pPr marL="3555161" algn="l" defTabSz="888790" rtl="0" eaLnBrk="1" latinLnBrk="0" hangingPunct="1">
        <a:defRPr sz="17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Grp="1" noChangeArrowheads="1"/>
          </p:cNvSpPr>
          <p:nvPr>
            <p:ph type="title"/>
          </p:nvPr>
        </p:nvSpPr>
        <p:spPr bwMode="auto">
          <a:xfrm>
            <a:off x="1905000" y="304800"/>
            <a:ext cx="6781800" cy="11430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905000" y="1600200"/>
            <a:ext cx="6781800" cy="44958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3" name="Text Box 19"/>
          <p:cNvSpPr txBox="1">
            <a:spLocks noChangeArrowheads="1"/>
          </p:cNvSpPr>
          <p:nvPr userDrawn="1"/>
        </p:nvSpPr>
        <p:spPr bwMode="auto">
          <a:xfrm>
            <a:off x="8763000" y="6583366"/>
            <a:ext cx="381000" cy="277000"/>
          </a:xfrm>
          <a:prstGeom prst="rect">
            <a:avLst/>
          </a:prstGeom>
          <a:noFill/>
          <a:ln w="9525">
            <a:noFill/>
            <a:miter lim="800000"/>
            <a:headEnd/>
            <a:tailEnd/>
          </a:ln>
          <a:effectLst/>
        </p:spPr>
        <p:txBody>
          <a:bodyPr lIns="88879" tIns="44439" rIns="88879" bIns="44439">
            <a:spAutoFit/>
          </a:bodyPr>
          <a:lstStyle/>
          <a:p>
            <a:pPr eaLnBrk="0" fontAlgn="base" hangingPunct="0">
              <a:spcBef>
                <a:spcPct val="50000"/>
              </a:spcBef>
              <a:spcAft>
                <a:spcPct val="0"/>
              </a:spcAft>
            </a:pPr>
            <a:fld id="{98F4DB1C-AF30-4BA3-81AC-306D662EA098}" type="slidenum">
              <a:rPr lang="en-US" sz="1200">
                <a:solidFill>
                  <a:srgbClr val="081D58"/>
                </a:solidFill>
              </a:rPr>
              <a:pPr eaLnBrk="0" fontAlgn="base" hangingPunct="0">
                <a:spcBef>
                  <a:spcPct val="50000"/>
                </a:spcBef>
                <a:spcAft>
                  <a:spcPct val="0"/>
                </a:spcAft>
              </a:pPr>
              <a:t>‹#›</a:t>
            </a:fld>
            <a:endParaRPr lang="en-US" sz="1200" dirty="0">
              <a:solidFill>
                <a:srgbClr val="081D58"/>
              </a:solidFill>
            </a:endParaRPr>
          </a:p>
        </p:txBody>
      </p:sp>
      <p:pic>
        <p:nvPicPr>
          <p:cNvPr id="1044" name="Picture 20" descr="sidebar-HealthSys"/>
          <p:cNvPicPr>
            <a:picLocks noChangeAspect="1" noChangeArrowheads="1"/>
          </p:cNvPicPr>
          <p:nvPr userDrawn="1"/>
        </p:nvPicPr>
        <p:blipFill>
          <a:blip r:embed="rId3" cstate="print"/>
          <a:srcRect/>
          <a:stretch>
            <a:fillRect/>
          </a:stretch>
        </p:blipFill>
        <p:spPr bwMode="auto">
          <a:xfrm>
            <a:off x="2" y="0"/>
            <a:ext cx="17653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703" r:id="rId1"/>
  </p:sldLayoutIdLst>
  <p:hf sldNum="0" hdr="0" ftr="0" dt="0"/>
  <p:txStyles>
    <p:titleStyle>
      <a:lvl1pPr algn="ctr" rtl="0" fontAlgn="base">
        <a:spcBef>
          <a:spcPct val="0"/>
        </a:spcBef>
        <a:spcAft>
          <a:spcPct val="0"/>
        </a:spcAft>
        <a:defRPr sz="3500" b="1">
          <a:solidFill>
            <a:srgbClr val="081D58"/>
          </a:solidFill>
          <a:latin typeface="+mj-lt"/>
          <a:ea typeface="+mj-ea"/>
          <a:cs typeface="+mj-cs"/>
        </a:defRPr>
      </a:lvl1pPr>
      <a:lvl2pPr algn="ctr" rtl="0" fontAlgn="base">
        <a:spcBef>
          <a:spcPct val="0"/>
        </a:spcBef>
        <a:spcAft>
          <a:spcPct val="0"/>
        </a:spcAft>
        <a:defRPr sz="3500" b="1">
          <a:solidFill>
            <a:srgbClr val="081D58"/>
          </a:solidFill>
          <a:latin typeface="Arial" charset="0"/>
          <a:ea typeface="MS PGothic" pitchFamily="34" charset="-128"/>
        </a:defRPr>
      </a:lvl2pPr>
      <a:lvl3pPr algn="ctr" rtl="0" fontAlgn="base">
        <a:spcBef>
          <a:spcPct val="0"/>
        </a:spcBef>
        <a:spcAft>
          <a:spcPct val="0"/>
        </a:spcAft>
        <a:defRPr sz="3500" b="1">
          <a:solidFill>
            <a:srgbClr val="081D58"/>
          </a:solidFill>
          <a:latin typeface="Arial" charset="0"/>
          <a:ea typeface="MS PGothic" pitchFamily="34" charset="-128"/>
        </a:defRPr>
      </a:lvl3pPr>
      <a:lvl4pPr algn="ctr" rtl="0" fontAlgn="base">
        <a:spcBef>
          <a:spcPct val="0"/>
        </a:spcBef>
        <a:spcAft>
          <a:spcPct val="0"/>
        </a:spcAft>
        <a:defRPr sz="3500" b="1">
          <a:solidFill>
            <a:srgbClr val="081D58"/>
          </a:solidFill>
          <a:latin typeface="Arial" charset="0"/>
          <a:ea typeface="MS PGothic" pitchFamily="34" charset="-128"/>
        </a:defRPr>
      </a:lvl4pPr>
      <a:lvl5pPr algn="ctr" rtl="0" fontAlgn="base">
        <a:spcBef>
          <a:spcPct val="0"/>
        </a:spcBef>
        <a:spcAft>
          <a:spcPct val="0"/>
        </a:spcAft>
        <a:defRPr sz="3500" b="1">
          <a:solidFill>
            <a:srgbClr val="081D58"/>
          </a:solidFill>
          <a:latin typeface="Arial" charset="0"/>
          <a:ea typeface="MS PGothic" pitchFamily="34" charset="-128"/>
        </a:defRPr>
      </a:lvl5pPr>
      <a:lvl6pPr marL="444396" algn="ctr" rtl="0" fontAlgn="base">
        <a:spcBef>
          <a:spcPct val="0"/>
        </a:spcBef>
        <a:spcAft>
          <a:spcPct val="0"/>
        </a:spcAft>
        <a:defRPr sz="3500" b="1">
          <a:solidFill>
            <a:srgbClr val="081D58"/>
          </a:solidFill>
          <a:latin typeface="Arial" charset="0"/>
          <a:ea typeface="MS PGothic" pitchFamily="34" charset="-128"/>
        </a:defRPr>
      </a:lvl6pPr>
      <a:lvl7pPr marL="888790" algn="ctr" rtl="0" fontAlgn="base">
        <a:spcBef>
          <a:spcPct val="0"/>
        </a:spcBef>
        <a:spcAft>
          <a:spcPct val="0"/>
        </a:spcAft>
        <a:defRPr sz="3500" b="1">
          <a:solidFill>
            <a:srgbClr val="081D58"/>
          </a:solidFill>
          <a:latin typeface="Arial" charset="0"/>
          <a:ea typeface="MS PGothic" pitchFamily="34" charset="-128"/>
        </a:defRPr>
      </a:lvl7pPr>
      <a:lvl8pPr marL="1333185" algn="ctr" rtl="0" fontAlgn="base">
        <a:spcBef>
          <a:spcPct val="0"/>
        </a:spcBef>
        <a:spcAft>
          <a:spcPct val="0"/>
        </a:spcAft>
        <a:defRPr sz="3500" b="1">
          <a:solidFill>
            <a:srgbClr val="081D58"/>
          </a:solidFill>
          <a:latin typeface="Arial" charset="0"/>
          <a:ea typeface="MS PGothic" pitchFamily="34" charset="-128"/>
        </a:defRPr>
      </a:lvl8pPr>
      <a:lvl9pPr marL="1777580" algn="ctr" rtl="0" fontAlgn="base">
        <a:spcBef>
          <a:spcPct val="0"/>
        </a:spcBef>
        <a:spcAft>
          <a:spcPct val="0"/>
        </a:spcAft>
        <a:defRPr sz="3500" b="1">
          <a:solidFill>
            <a:srgbClr val="081D58"/>
          </a:solidFill>
          <a:latin typeface="Arial" charset="0"/>
          <a:ea typeface="MS PGothic" pitchFamily="34" charset="-128"/>
        </a:defRPr>
      </a:lvl9pPr>
    </p:titleStyle>
    <p:bodyStyle>
      <a:lvl1pPr marL="333297" indent="-333297" algn="l" rtl="0" fontAlgn="base">
        <a:spcBef>
          <a:spcPct val="20000"/>
        </a:spcBef>
        <a:spcAft>
          <a:spcPct val="0"/>
        </a:spcAft>
        <a:buChar char="•"/>
        <a:defRPr sz="3200">
          <a:solidFill>
            <a:srgbClr val="081D58"/>
          </a:solidFill>
          <a:latin typeface="+mn-lt"/>
          <a:ea typeface="+mn-ea"/>
          <a:cs typeface="+mn-cs"/>
        </a:defRPr>
      </a:lvl1pPr>
      <a:lvl2pPr marL="722143" indent="-277747" algn="l" rtl="0" fontAlgn="base">
        <a:spcBef>
          <a:spcPct val="20000"/>
        </a:spcBef>
        <a:spcAft>
          <a:spcPct val="0"/>
        </a:spcAft>
        <a:buChar char="–"/>
        <a:defRPr sz="2800">
          <a:solidFill>
            <a:srgbClr val="081D58"/>
          </a:solidFill>
          <a:latin typeface="+mn-lt"/>
          <a:ea typeface="+mn-ea"/>
        </a:defRPr>
      </a:lvl2pPr>
      <a:lvl3pPr marL="1110988" indent="-222197" algn="l" rtl="0" fontAlgn="base">
        <a:spcBef>
          <a:spcPct val="20000"/>
        </a:spcBef>
        <a:spcAft>
          <a:spcPct val="0"/>
        </a:spcAft>
        <a:buChar char="•"/>
        <a:defRPr sz="2300">
          <a:solidFill>
            <a:srgbClr val="081D58"/>
          </a:solidFill>
          <a:latin typeface="+mn-lt"/>
          <a:ea typeface="+mn-ea"/>
        </a:defRPr>
      </a:lvl3pPr>
      <a:lvl4pPr marL="1555383" indent="-222197" algn="l" rtl="0" fontAlgn="base">
        <a:spcBef>
          <a:spcPct val="20000"/>
        </a:spcBef>
        <a:spcAft>
          <a:spcPct val="0"/>
        </a:spcAft>
        <a:buChar char="–"/>
        <a:defRPr sz="2000">
          <a:solidFill>
            <a:srgbClr val="081D58"/>
          </a:solidFill>
          <a:latin typeface="+mn-lt"/>
          <a:ea typeface="+mn-ea"/>
        </a:defRPr>
      </a:lvl4pPr>
      <a:lvl5pPr marL="1999778" indent="-222197" algn="l" rtl="0" fontAlgn="base">
        <a:spcBef>
          <a:spcPct val="20000"/>
        </a:spcBef>
        <a:spcAft>
          <a:spcPct val="0"/>
        </a:spcAft>
        <a:buChar char="»"/>
        <a:defRPr sz="2000">
          <a:solidFill>
            <a:srgbClr val="081D58"/>
          </a:solidFill>
          <a:latin typeface="+mn-lt"/>
          <a:ea typeface="+mn-ea"/>
        </a:defRPr>
      </a:lvl5pPr>
      <a:lvl6pPr marL="2444173" indent="-222197" algn="l" rtl="0" fontAlgn="base">
        <a:spcBef>
          <a:spcPct val="20000"/>
        </a:spcBef>
        <a:spcAft>
          <a:spcPct val="0"/>
        </a:spcAft>
        <a:buChar char="»"/>
        <a:defRPr sz="2000">
          <a:solidFill>
            <a:srgbClr val="081D58"/>
          </a:solidFill>
          <a:latin typeface="+mn-lt"/>
          <a:ea typeface="+mn-ea"/>
        </a:defRPr>
      </a:lvl6pPr>
      <a:lvl7pPr marL="2888568" indent="-222197" algn="l" rtl="0" fontAlgn="base">
        <a:spcBef>
          <a:spcPct val="20000"/>
        </a:spcBef>
        <a:spcAft>
          <a:spcPct val="0"/>
        </a:spcAft>
        <a:buChar char="»"/>
        <a:defRPr sz="2000">
          <a:solidFill>
            <a:srgbClr val="081D58"/>
          </a:solidFill>
          <a:latin typeface="+mn-lt"/>
          <a:ea typeface="+mn-ea"/>
        </a:defRPr>
      </a:lvl7pPr>
      <a:lvl8pPr marL="3332964" indent="-222197" algn="l" rtl="0" fontAlgn="base">
        <a:spcBef>
          <a:spcPct val="20000"/>
        </a:spcBef>
        <a:spcAft>
          <a:spcPct val="0"/>
        </a:spcAft>
        <a:buChar char="»"/>
        <a:defRPr sz="2000">
          <a:solidFill>
            <a:srgbClr val="081D58"/>
          </a:solidFill>
          <a:latin typeface="+mn-lt"/>
          <a:ea typeface="+mn-ea"/>
        </a:defRPr>
      </a:lvl8pPr>
      <a:lvl9pPr marL="3777358" indent="-222197" algn="l" rtl="0" fontAlgn="base">
        <a:spcBef>
          <a:spcPct val="20000"/>
        </a:spcBef>
        <a:spcAft>
          <a:spcPct val="0"/>
        </a:spcAft>
        <a:buChar char="»"/>
        <a:defRPr sz="2000">
          <a:solidFill>
            <a:srgbClr val="081D58"/>
          </a:solidFill>
          <a:latin typeface="+mn-lt"/>
          <a:ea typeface="+mn-ea"/>
        </a:defRPr>
      </a:lvl9pPr>
    </p:bodyStyle>
    <p:otherStyle>
      <a:defPPr>
        <a:defRPr lang="en-US"/>
      </a:defPPr>
      <a:lvl1pPr marL="0" algn="l" defTabSz="888790" rtl="0" eaLnBrk="1" latinLnBrk="0" hangingPunct="1">
        <a:defRPr sz="1700" kern="1200">
          <a:solidFill>
            <a:schemeClr val="tx1"/>
          </a:solidFill>
          <a:latin typeface="+mn-lt"/>
          <a:ea typeface="+mn-ea"/>
          <a:cs typeface="+mn-cs"/>
        </a:defRPr>
      </a:lvl1pPr>
      <a:lvl2pPr marL="444396" algn="l" defTabSz="888790" rtl="0" eaLnBrk="1" latinLnBrk="0" hangingPunct="1">
        <a:defRPr sz="1700" kern="1200">
          <a:solidFill>
            <a:schemeClr val="tx1"/>
          </a:solidFill>
          <a:latin typeface="+mn-lt"/>
          <a:ea typeface="+mn-ea"/>
          <a:cs typeface="+mn-cs"/>
        </a:defRPr>
      </a:lvl2pPr>
      <a:lvl3pPr marL="888790" algn="l" defTabSz="888790" rtl="0" eaLnBrk="1" latinLnBrk="0" hangingPunct="1">
        <a:defRPr sz="1700" kern="1200">
          <a:solidFill>
            <a:schemeClr val="tx1"/>
          </a:solidFill>
          <a:latin typeface="+mn-lt"/>
          <a:ea typeface="+mn-ea"/>
          <a:cs typeface="+mn-cs"/>
        </a:defRPr>
      </a:lvl3pPr>
      <a:lvl4pPr marL="1333185" algn="l" defTabSz="888790" rtl="0" eaLnBrk="1" latinLnBrk="0" hangingPunct="1">
        <a:defRPr sz="1700" kern="1200">
          <a:solidFill>
            <a:schemeClr val="tx1"/>
          </a:solidFill>
          <a:latin typeface="+mn-lt"/>
          <a:ea typeface="+mn-ea"/>
          <a:cs typeface="+mn-cs"/>
        </a:defRPr>
      </a:lvl4pPr>
      <a:lvl5pPr marL="1777580" algn="l" defTabSz="888790" rtl="0" eaLnBrk="1" latinLnBrk="0" hangingPunct="1">
        <a:defRPr sz="1700" kern="1200">
          <a:solidFill>
            <a:schemeClr val="tx1"/>
          </a:solidFill>
          <a:latin typeface="+mn-lt"/>
          <a:ea typeface="+mn-ea"/>
          <a:cs typeface="+mn-cs"/>
        </a:defRPr>
      </a:lvl5pPr>
      <a:lvl6pPr marL="2221975" algn="l" defTabSz="888790" rtl="0" eaLnBrk="1" latinLnBrk="0" hangingPunct="1">
        <a:defRPr sz="1700" kern="1200">
          <a:solidFill>
            <a:schemeClr val="tx1"/>
          </a:solidFill>
          <a:latin typeface="+mn-lt"/>
          <a:ea typeface="+mn-ea"/>
          <a:cs typeface="+mn-cs"/>
        </a:defRPr>
      </a:lvl6pPr>
      <a:lvl7pPr marL="2666371" algn="l" defTabSz="888790" rtl="0" eaLnBrk="1" latinLnBrk="0" hangingPunct="1">
        <a:defRPr sz="1700" kern="1200">
          <a:solidFill>
            <a:schemeClr val="tx1"/>
          </a:solidFill>
          <a:latin typeface="+mn-lt"/>
          <a:ea typeface="+mn-ea"/>
          <a:cs typeface="+mn-cs"/>
        </a:defRPr>
      </a:lvl7pPr>
      <a:lvl8pPr marL="3110766" algn="l" defTabSz="888790" rtl="0" eaLnBrk="1" latinLnBrk="0" hangingPunct="1">
        <a:defRPr sz="1700" kern="1200">
          <a:solidFill>
            <a:schemeClr val="tx1"/>
          </a:solidFill>
          <a:latin typeface="+mn-lt"/>
          <a:ea typeface="+mn-ea"/>
          <a:cs typeface="+mn-cs"/>
        </a:defRPr>
      </a:lvl8pPr>
      <a:lvl9pPr marL="3555161" algn="l" defTabSz="888790" rtl="0" eaLnBrk="1" latinLnBrk="0" hangingPunct="1">
        <a:defRPr sz="17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Grp="1" noChangeArrowheads="1"/>
          </p:cNvSpPr>
          <p:nvPr>
            <p:ph type="title"/>
          </p:nvPr>
        </p:nvSpPr>
        <p:spPr bwMode="auto">
          <a:xfrm>
            <a:off x="1905000" y="304800"/>
            <a:ext cx="6781800" cy="11430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905000" y="1600200"/>
            <a:ext cx="6781800" cy="44958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3" name="Text Box 19"/>
          <p:cNvSpPr txBox="1">
            <a:spLocks noChangeArrowheads="1"/>
          </p:cNvSpPr>
          <p:nvPr userDrawn="1"/>
        </p:nvSpPr>
        <p:spPr bwMode="auto">
          <a:xfrm>
            <a:off x="8763000" y="6583366"/>
            <a:ext cx="381000" cy="277000"/>
          </a:xfrm>
          <a:prstGeom prst="rect">
            <a:avLst/>
          </a:prstGeom>
          <a:noFill/>
          <a:ln w="9525">
            <a:noFill/>
            <a:miter lim="800000"/>
            <a:headEnd/>
            <a:tailEnd/>
          </a:ln>
          <a:effectLst/>
        </p:spPr>
        <p:txBody>
          <a:bodyPr lIns="88879" tIns="44439" rIns="88879" bIns="44439">
            <a:spAutoFit/>
          </a:bodyPr>
          <a:lstStyle/>
          <a:p>
            <a:pPr eaLnBrk="0" fontAlgn="base" hangingPunct="0">
              <a:spcBef>
                <a:spcPct val="50000"/>
              </a:spcBef>
              <a:spcAft>
                <a:spcPct val="0"/>
              </a:spcAft>
            </a:pPr>
            <a:fld id="{98F4DB1C-AF30-4BA3-81AC-306D662EA098}" type="slidenum">
              <a:rPr lang="en-US" sz="1200">
                <a:solidFill>
                  <a:srgbClr val="081D58"/>
                </a:solidFill>
              </a:rPr>
              <a:pPr eaLnBrk="0" fontAlgn="base" hangingPunct="0">
                <a:spcBef>
                  <a:spcPct val="50000"/>
                </a:spcBef>
                <a:spcAft>
                  <a:spcPct val="0"/>
                </a:spcAft>
              </a:pPr>
              <a:t>‹#›</a:t>
            </a:fld>
            <a:endParaRPr lang="en-US" sz="1200" dirty="0">
              <a:solidFill>
                <a:srgbClr val="081D58"/>
              </a:solidFill>
            </a:endParaRPr>
          </a:p>
        </p:txBody>
      </p:sp>
      <p:pic>
        <p:nvPicPr>
          <p:cNvPr id="1044" name="Picture 20" descr="sidebar-HealthSys"/>
          <p:cNvPicPr>
            <a:picLocks noChangeAspect="1" noChangeArrowheads="1"/>
          </p:cNvPicPr>
          <p:nvPr userDrawn="1"/>
        </p:nvPicPr>
        <p:blipFill>
          <a:blip r:embed="rId3" cstate="print"/>
          <a:srcRect/>
          <a:stretch>
            <a:fillRect/>
          </a:stretch>
        </p:blipFill>
        <p:spPr bwMode="auto">
          <a:xfrm>
            <a:off x="2" y="0"/>
            <a:ext cx="17653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705" r:id="rId1"/>
  </p:sldLayoutIdLst>
  <p:hf sldNum="0" hdr="0" ftr="0" dt="0"/>
  <p:txStyles>
    <p:titleStyle>
      <a:lvl1pPr algn="ctr" rtl="0" fontAlgn="base">
        <a:spcBef>
          <a:spcPct val="0"/>
        </a:spcBef>
        <a:spcAft>
          <a:spcPct val="0"/>
        </a:spcAft>
        <a:defRPr sz="3500" b="1">
          <a:solidFill>
            <a:srgbClr val="081D58"/>
          </a:solidFill>
          <a:latin typeface="+mj-lt"/>
          <a:ea typeface="+mj-ea"/>
          <a:cs typeface="+mj-cs"/>
        </a:defRPr>
      </a:lvl1pPr>
      <a:lvl2pPr algn="ctr" rtl="0" fontAlgn="base">
        <a:spcBef>
          <a:spcPct val="0"/>
        </a:spcBef>
        <a:spcAft>
          <a:spcPct val="0"/>
        </a:spcAft>
        <a:defRPr sz="3500" b="1">
          <a:solidFill>
            <a:srgbClr val="081D58"/>
          </a:solidFill>
          <a:latin typeface="Arial" charset="0"/>
          <a:ea typeface="MS PGothic" pitchFamily="34" charset="-128"/>
        </a:defRPr>
      </a:lvl2pPr>
      <a:lvl3pPr algn="ctr" rtl="0" fontAlgn="base">
        <a:spcBef>
          <a:spcPct val="0"/>
        </a:spcBef>
        <a:spcAft>
          <a:spcPct val="0"/>
        </a:spcAft>
        <a:defRPr sz="3500" b="1">
          <a:solidFill>
            <a:srgbClr val="081D58"/>
          </a:solidFill>
          <a:latin typeface="Arial" charset="0"/>
          <a:ea typeface="MS PGothic" pitchFamily="34" charset="-128"/>
        </a:defRPr>
      </a:lvl3pPr>
      <a:lvl4pPr algn="ctr" rtl="0" fontAlgn="base">
        <a:spcBef>
          <a:spcPct val="0"/>
        </a:spcBef>
        <a:spcAft>
          <a:spcPct val="0"/>
        </a:spcAft>
        <a:defRPr sz="3500" b="1">
          <a:solidFill>
            <a:srgbClr val="081D58"/>
          </a:solidFill>
          <a:latin typeface="Arial" charset="0"/>
          <a:ea typeface="MS PGothic" pitchFamily="34" charset="-128"/>
        </a:defRPr>
      </a:lvl4pPr>
      <a:lvl5pPr algn="ctr" rtl="0" fontAlgn="base">
        <a:spcBef>
          <a:spcPct val="0"/>
        </a:spcBef>
        <a:spcAft>
          <a:spcPct val="0"/>
        </a:spcAft>
        <a:defRPr sz="3500" b="1">
          <a:solidFill>
            <a:srgbClr val="081D58"/>
          </a:solidFill>
          <a:latin typeface="Arial" charset="0"/>
          <a:ea typeface="MS PGothic" pitchFamily="34" charset="-128"/>
        </a:defRPr>
      </a:lvl5pPr>
      <a:lvl6pPr marL="444396" algn="ctr" rtl="0" fontAlgn="base">
        <a:spcBef>
          <a:spcPct val="0"/>
        </a:spcBef>
        <a:spcAft>
          <a:spcPct val="0"/>
        </a:spcAft>
        <a:defRPr sz="3500" b="1">
          <a:solidFill>
            <a:srgbClr val="081D58"/>
          </a:solidFill>
          <a:latin typeface="Arial" charset="0"/>
          <a:ea typeface="MS PGothic" pitchFamily="34" charset="-128"/>
        </a:defRPr>
      </a:lvl6pPr>
      <a:lvl7pPr marL="888790" algn="ctr" rtl="0" fontAlgn="base">
        <a:spcBef>
          <a:spcPct val="0"/>
        </a:spcBef>
        <a:spcAft>
          <a:spcPct val="0"/>
        </a:spcAft>
        <a:defRPr sz="3500" b="1">
          <a:solidFill>
            <a:srgbClr val="081D58"/>
          </a:solidFill>
          <a:latin typeface="Arial" charset="0"/>
          <a:ea typeface="MS PGothic" pitchFamily="34" charset="-128"/>
        </a:defRPr>
      </a:lvl7pPr>
      <a:lvl8pPr marL="1333185" algn="ctr" rtl="0" fontAlgn="base">
        <a:spcBef>
          <a:spcPct val="0"/>
        </a:spcBef>
        <a:spcAft>
          <a:spcPct val="0"/>
        </a:spcAft>
        <a:defRPr sz="3500" b="1">
          <a:solidFill>
            <a:srgbClr val="081D58"/>
          </a:solidFill>
          <a:latin typeface="Arial" charset="0"/>
          <a:ea typeface="MS PGothic" pitchFamily="34" charset="-128"/>
        </a:defRPr>
      </a:lvl8pPr>
      <a:lvl9pPr marL="1777580" algn="ctr" rtl="0" fontAlgn="base">
        <a:spcBef>
          <a:spcPct val="0"/>
        </a:spcBef>
        <a:spcAft>
          <a:spcPct val="0"/>
        </a:spcAft>
        <a:defRPr sz="3500" b="1">
          <a:solidFill>
            <a:srgbClr val="081D58"/>
          </a:solidFill>
          <a:latin typeface="Arial" charset="0"/>
          <a:ea typeface="MS PGothic" pitchFamily="34" charset="-128"/>
        </a:defRPr>
      </a:lvl9pPr>
    </p:titleStyle>
    <p:bodyStyle>
      <a:lvl1pPr marL="333297" indent="-333297" algn="l" rtl="0" fontAlgn="base">
        <a:spcBef>
          <a:spcPct val="20000"/>
        </a:spcBef>
        <a:spcAft>
          <a:spcPct val="0"/>
        </a:spcAft>
        <a:buChar char="•"/>
        <a:defRPr sz="3200">
          <a:solidFill>
            <a:srgbClr val="081D58"/>
          </a:solidFill>
          <a:latin typeface="+mn-lt"/>
          <a:ea typeface="+mn-ea"/>
          <a:cs typeface="+mn-cs"/>
        </a:defRPr>
      </a:lvl1pPr>
      <a:lvl2pPr marL="722143" indent="-277747" algn="l" rtl="0" fontAlgn="base">
        <a:spcBef>
          <a:spcPct val="20000"/>
        </a:spcBef>
        <a:spcAft>
          <a:spcPct val="0"/>
        </a:spcAft>
        <a:buChar char="–"/>
        <a:defRPr sz="2800">
          <a:solidFill>
            <a:srgbClr val="081D58"/>
          </a:solidFill>
          <a:latin typeface="+mn-lt"/>
          <a:ea typeface="+mn-ea"/>
        </a:defRPr>
      </a:lvl2pPr>
      <a:lvl3pPr marL="1110988" indent="-222197" algn="l" rtl="0" fontAlgn="base">
        <a:spcBef>
          <a:spcPct val="20000"/>
        </a:spcBef>
        <a:spcAft>
          <a:spcPct val="0"/>
        </a:spcAft>
        <a:buChar char="•"/>
        <a:defRPr sz="2300">
          <a:solidFill>
            <a:srgbClr val="081D58"/>
          </a:solidFill>
          <a:latin typeface="+mn-lt"/>
          <a:ea typeface="+mn-ea"/>
        </a:defRPr>
      </a:lvl3pPr>
      <a:lvl4pPr marL="1555383" indent="-222197" algn="l" rtl="0" fontAlgn="base">
        <a:spcBef>
          <a:spcPct val="20000"/>
        </a:spcBef>
        <a:spcAft>
          <a:spcPct val="0"/>
        </a:spcAft>
        <a:buChar char="–"/>
        <a:defRPr sz="2000">
          <a:solidFill>
            <a:srgbClr val="081D58"/>
          </a:solidFill>
          <a:latin typeface="+mn-lt"/>
          <a:ea typeface="+mn-ea"/>
        </a:defRPr>
      </a:lvl4pPr>
      <a:lvl5pPr marL="1999778" indent="-222197" algn="l" rtl="0" fontAlgn="base">
        <a:spcBef>
          <a:spcPct val="20000"/>
        </a:spcBef>
        <a:spcAft>
          <a:spcPct val="0"/>
        </a:spcAft>
        <a:buChar char="»"/>
        <a:defRPr sz="2000">
          <a:solidFill>
            <a:srgbClr val="081D58"/>
          </a:solidFill>
          <a:latin typeface="+mn-lt"/>
          <a:ea typeface="+mn-ea"/>
        </a:defRPr>
      </a:lvl5pPr>
      <a:lvl6pPr marL="2444173" indent="-222197" algn="l" rtl="0" fontAlgn="base">
        <a:spcBef>
          <a:spcPct val="20000"/>
        </a:spcBef>
        <a:spcAft>
          <a:spcPct val="0"/>
        </a:spcAft>
        <a:buChar char="»"/>
        <a:defRPr sz="2000">
          <a:solidFill>
            <a:srgbClr val="081D58"/>
          </a:solidFill>
          <a:latin typeface="+mn-lt"/>
          <a:ea typeface="+mn-ea"/>
        </a:defRPr>
      </a:lvl6pPr>
      <a:lvl7pPr marL="2888568" indent="-222197" algn="l" rtl="0" fontAlgn="base">
        <a:spcBef>
          <a:spcPct val="20000"/>
        </a:spcBef>
        <a:spcAft>
          <a:spcPct val="0"/>
        </a:spcAft>
        <a:buChar char="»"/>
        <a:defRPr sz="2000">
          <a:solidFill>
            <a:srgbClr val="081D58"/>
          </a:solidFill>
          <a:latin typeface="+mn-lt"/>
          <a:ea typeface="+mn-ea"/>
        </a:defRPr>
      </a:lvl7pPr>
      <a:lvl8pPr marL="3332964" indent="-222197" algn="l" rtl="0" fontAlgn="base">
        <a:spcBef>
          <a:spcPct val="20000"/>
        </a:spcBef>
        <a:spcAft>
          <a:spcPct val="0"/>
        </a:spcAft>
        <a:buChar char="»"/>
        <a:defRPr sz="2000">
          <a:solidFill>
            <a:srgbClr val="081D58"/>
          </a:solidFill>
          <a:latin typeface="+mn-lt"/>
          <a:ea typeface="+mn-ea"/>
        </a:defRPr>
      </a:lvl8pPr>
      <a:lvl9pPr marL="3777358" indent="-222197" algn="l" rtl="0" fontAlgn="base">
        <a:spcBef>
          <a:spcPct val="20000"/>
        </a:spcBef>
        <a:spcAft>
          <a:spcPct val="0"/>
        </a:spcAft>
        <a:buChar char="»"/>
        <a:defRPr sz="2000">
          <a:solidFill>
            <a:srgbClr val="081D58"/>
          </a:solidFill>
          <a:latin typeface="+mn-lt"/>
          <a:ea typeface="+mn-ea"/>
        </a:defRPr>
      </a:lvl9pPr>
    </p:bodyStyle>
    <p:otherStyle>
      <a:defPPr>
        <a:defRPr lang="en-US"/>
      </a:defPPr>
      <a:lvl1pPr marL="0" algn="l" defTabSz="888790" rtl="0" eaLnBrk="1" latinLnBrk="0" hangingPunct="1">
        <a:defRPr sz="1700" kern="1200">
          <a:solidFill>
            <a:schemeClr val="tx1"/>
          </a:solidFill>
          <a:latin typeface="+mn-lt"/>
          <a:ea typeface="+mn-ea"/>
          <a:cs typeface="+mn-cs"/>
        </a:defRPr>
      </a:lvl1pPr>
      <a:lvl2pPr marL="444396" algn="l" defTabSz="888790" rtl="0" eaLnBrk="1" latinLnBrk="0" hangingPunct="1">
        <a:defRPr sz="1700" kern="1200">
          <a:solidFill>
            <a:schemeClr val="tx1"/>
          </a:solidFill>
          <a:latin typeface="+mn-lt"/>
          <a:ea typeface="+mn-ea"/>
          <a:cs typeface="+mn-cs"/>
        </a:defRPr>
      </a:lvl2pPr>
      <a:lvl3pPr marL="888790" algn="l" defTabSz="888790" rtl="0" eaLnBrk="1" latinLnBrk="0" hangingPunct="1">
        <a:defRPr sz="1700" kern="1200">
          <a:solidFill>
            <a:schemeClr val="tx1"/>
          </a:solidFill>
          <a:latin typeface="+mn-lt"/>
          <a:ea typeface="+mn-ea"/>
          <a:cs typeface="+mn-cs"/>
        </a:defRPr>
      </a:lvl3pPr>
      <a:lvl4pPr marL="1333185" algn="l" defTabSz="888790" rtl="0" eaLnBrk="1" latinLnBrk="0" hangingPunct="1">
        <a:defRPr sz="1700" kern="1200">
          <a:solidFill>
            <a:schemeClr val="tx1"/>
          </a:solidFill>
          <a:latin typeface="+mn-lt"/>
          <a:ea typeface="+mn-ea"/>
          <a:cs typeface="+mn-cs"/>
        </a:defRPr>
      </a:lvl4pPr>
      <a:lvl5pPr marL="1777580" algn="l" defTabSz="888790" rtl="0" eaLnBrk="1" latinLnBrk="0" hangingPunct="1">
        <a:defRPr sz="1700" kern="1200">
          <a:solidFill>
            <a:schemeClr val="tx1"/>
          </a:solidFill>
          <a:latin typeface="+mn-lt"/>
          <a:ea typeface="+mn-ea"/>
          <a:cs typeface="+mn-cs"/>
        </a:defRPr>
      </a:lvl5pPr>
      <a:lvl6pPr marL="2221975" algn="l" defTabSz="888790" rtl="0" eaLnBrk="1" latinLnBrk="0" hangingPunct="1">
        <a:defRPr sz="1700" kern="1200">
          <a:solidFill>
            <a:schemeClr val="tx1"/>
          </a:solidFill>
          <a:latin typeface="+mn-lt"/>
          <a:ea typeface="+mn-ea"/>
          <a:cs typeface="+mn-cs"/>
        </a:defRPr>
      </a:lvl6pPr>
      <a:lvl7pPr marL="2666371" algn="l" defTabSz="888790" rtl="0" eaLnBrk="1" latinLnBrk="0" hangingPunct="1">
        <a:defRPr sz="1700" kern="1200">
          <a:solidFill>
            <a:schemeClr val="tx1"/>
          </a:solidFill>
          <a:latin typeface="+mn-lt"/>
          <a:ea typeface="+mn-ea"/>
          <a:cs typeface="+mn-cs"/>
        </a:defRPr>
      </a:lvl7pPr>
      <a:lvl8pPr marL="3110766" algn="l" defTabSz="888790" rtl="0" eaLnBrk="1" latinLnBrk="0" hangingPunct="1">
        <a:defRPr sz="1700" kern="1200">
          <a:solidFill>
            <a:schemeClr val="tx1"/>
          </a:solidFill>
          <a:latin typeface="+mn-lt"/>
          <a:ea typeface="+mn-ea"/>
          <a:cs typeface="+mn-cs"/>
        </a:defRPr>
      </a:lvl8pPr>
      <a:lvl9pPr marL="3555161" algn="l" defTabSz="888790" rtl="0" eaLnBrk="1" latinLnBrk="0" hangingPunct="1">
        <a:defRPr sz="17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Grp="1" noChangeArrowheads="1"/>
          </p:cNvSpPr>
          <p:nvPr>
            <p:ph type="title"/>
          </p:nvPr>
        </p:nvSpPr>
        <p:spPr bwMode="auto">
          <a:xfrm>
            <a:off x="1905000" y="304800"/>
            <a:ext cx="6781800" cy="11430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905000" y="1600200"/>
            <a:ext cx="6781800" cy="44958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3" name="Text Box 19"/>
          <p:cNvSpPr txBox="1">
            <a:spLocks noChangeArrowheads="1"/>
          </p:cNvSpPr>
          <p:nvPr userDrawn="1"/>
        </p:nvSpPr>
        <p:spPr bwMode="auto">
          <a:xfrm>
            <a:off x="8763000" y="6583366"/>
            <a:ext cx="381000" cy="277000"/>
          </a:xfrm>
          <a:prstGeom prst="rect">
            <a:avLst/>
          </a:prstGeom>
          <a:noFill/>
          <a:ln w="9525">
            <a:noFill/>
            <a:miter lim="800000"/>
            <a:headEnd/>
            <a:tailEnd/>
          </a:ln>
          <a:effectLst/>
        </p:spPr>
        <p:txBody>
          <a:bodyPr lIns="88879" tIns="44439" rIns="88879" bIns="44439">
            <a:spAutoFit/>
          </a:bodyPr>
          <a:lstStyle/>
          <a:p>
            <a:pPr eaLnBrk="0" fontAlgn="base" hangingPunct="0">
              <a:spcBef>
                <a:spcPct val="50000"/>
              </a:spcBef>
              <a:spcAft>
                <a:spcPct val="0"/>
              </a:spcAft>
            </a:pPr>
            <a:fld id="{98F4DB1C-AF30-4BA3-81AC-306D662EA098}" type="slidenum">
              <a:rPr lang="en-US" sz="1200">
                <a:solidFill>
                  <a:srgbClr val="081D58"/>
                </a:solidFill>
              </a:rPr>
              <a:pPr eaLnBrk="0" fontAlgn="base" hangingPunct="0">
                <a:spcBef>
                  <a:spcPct val="50000"/>
                </a:spcBef>
                <a:spcAft>
                  <a:spcPct val="0"/>
                </a:spcAft>
              </a:pPr>
              <a:t>‹#›</a:t>
            </a:fld>
            <a:endParaRPr lang="en-US" sz="1200" dirty="0">
              <a:solidFill>
                <a:srgbClr val="081D58"/>
              </a:solidFill>
            </a:endParaRPr>
          </a:p>
        </p:txBody>
      </p:sp>
      <p:pic>
        <p:nvPicPr>
          <p:cNvPr id="1044" name="Picture 20" descr="sidebar-HealthSys"/>
          <p:cNvPicPr>
            <a:picLocks noChangeAspect="1" noChangeArrowheads="1"/>
          </p:cNvPicPr>
          <p:nvPr userDrawn="1"/>
        </p:nvPicPr>
        <p:blipFill>
          <a:blip r:embed="rId3" cstate="print"/>
          <a:srcRect/>
          <a:stretch>
            <a:fillRect/>
          </a:stretch>
        </p:blipFill>
        <p:spPr bwMode="auto">
          <a:xfrm>
            <a:off x="2" y="0"/>
            <a:ext cx="17653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707" r:id="rId1"/>
  </p:sldLayoutIdLst>
  <p:hf sldNum="0" hdr="0" ftr="0" dt="0"/>
  <p:txStyles>
    <p:titleStyle>
      <a:lvl1pPr algn="ctr" rtl="0" fontAlgn="base">
        <a:spcBef>
          <a:spcPct val="0"/>
        </a:spcBef>
        <a:spcAft>
          <a:spcPct val="0"/>
        </a:spcAft>
        <a:defRPr sz="3500" b="1">
          <a:solidFill>
            <a:srgbClr val="081D58"/>
          </a:solidFill>
          <a:latin typeface="+mj-lt"/>
          <a:ea typeface="+mj-ea"/>
          <a:cs typeface="+mj-cs"/>
        </a:defRPr>
      </a:lvl1pPr>
      <a:lvl2pPr algn="ctr" rtl="0" fontAlgn="base">
        <a:spcBef>
          <a:spcPct val="0"/>
        </a:spcBef>
        <a:spcAft>
          <a:spcPct val="0"/>
        </a:spcAft>
        <a:defRPr sz="3500" b="1">
          <a:solidFill>
            <a:srgbClr val="081D58"/>
          </a:solidFill>
          <a:latin typeface="Arial" charset="0"/>
          <a:ea typeface="MS PGothic" pitchFamily="34" charset="-128"/>
        </a:defRPr>
      </a:lvl2pPr>
      <a:lvl3pPr algn="ctr" rtl="0" fontAlgn="base">
        <a:spcBef>
          <a:spcPct val="0"/>
        </a:spcBef>
        <a:spcAft>
          <a:spcPct val="0"/>
        </a:spcAft>
        <a:defRPr sz="3500" b="1">
          <a:solidFill>
            <a:srgbClr val="081D58"/>
          </a:solidFill>
          <a:latin typeface="Arial" charset="0"/>
          <a:ea typeface="MS PGothic" pitchFamily="34" charset="-128"/>
        </a:defRPr>
      </a:lvl3pPr>
      <a:lvl4pPr algn="ctr" rtl="0" fontAlgn="base">
        <a:spcBef>
          <a:spcPct val="0"/>
        </a:spcBef>
        <a:spcAft>
          <a:spcPct val="0"/>
        </a:spcAft>
        <a:defRPr sz="3500" b="1">
          <a:solidFill>
            <a:srgbClr val="081D58"/>
          </a:solidFill>
          <a:latin typeface="Arial" charset="0"/>
          <a:ea typeface="MS PGothic" pitchFamily="34" charset="-128"/>
        </a:defRPr>
      </a:lvl4pPr>
      <a:lvl5pPr algn="ctr" rtl="0" fontAlgn="base">
        <a:spcBef>
          <a:spcPct val="0"/>
        </a:spcBef>
        <a:spcAft>
          <a:spcPct val="0"/>
        </a:spcAft>
        <a:defRPr sz="3500" b="1">
          <a:solidFill>
            <a:srgbClr val="081D58"/>
          </a:solidFill>
          <a:latin typeface="Arial" charset="0"/>
          <a:ea typeface="MS PGothic" pitchFamily="34" charset="-128"/>
        </a:defRPr>
      </a:lvl5pPr>
      <a:lvl6pPr marL="444396" algn="ctr" rtl="0" fontAlgn="base">
        <a:spcBef>
          <a:spcPct val="0"/>
        </a:spcBef>
        <a:spcAft>
          <a:spcPct val="0"/>
        </a:spcAft>
        <a:defRPr sz="3500" b="1">
          <a:solidFill>
            <a:srgbClr val="081D58"/>
          </a:solidFill>
          <a:latin typeface="Arial" charset="0"/>
          <a:ea typeface="MS PGothic" pitchFamily="34" charset="-128"/>
        </a:defRPr>
      </a:lvl6pPr>
      <a:lvl7pPr marL="888790" algn="ctr" rtl="0" fontAlgn="base">
        <a:spcBef>
          <a:spcPct val="0"/>
        </a:spcBef>
        <a:spcAft>
          <a:spcPct val="0"/>
        </a:spcAft>
        <a:defRPr sz="3500" b="1">
          <a:solidFill>
            <a:srgbClr val="081D58"/>
          </a:solidFill>
          <a:latin typeface="Arial" charset="0"/>
          <a:ea typeface="MS PGothic" pitchFamily="34" charset="-128"/>
        </a:defRPr>
      </a:lvl7pPr>
      <a:lvl8pPr marL="1333185" algn="ctr" rtl="0" fontAlgn="base">
        <a:spcBef>
          <a:spcPct val="0"/>
        </a:spcBef>
        <a:spcAft>
          <a:spcPct val="0"/>
        </a:spcAft>
        <a:defRPr sz="3500" b="1">
          <a:solidFill>
            <a:srgbClr val="081D58"/>
          </a:solidFill>
          <a:latin typeface="Arial" charset="0"/>
          <a:ea typeface="MS PGothic" pitchFamily="34" charset="-128"/>
        </a:defRPr>
      </a:lvl8pPr>
      <a:lvl9pPr marL="1777580" algn="ctr" rtl="0" fontAlgn="base">
        <a:spcBef>
          <a:spcPct val="0"/>
        </a:spcBef>
        <a:spcAft>
          <a:spcPct val="0"/>
        </a:spcAft>
        <a:defRPr sz="3500" b="1">
          <a:solidFill>
            <a:srgbClr val="081D58"/>
          </a:solidFill>
          <a:latin typeface="Arial" charset="0"/>
          <a:ea typeface="MS PGothic" pitchFamily="34" charset="-128"/>
        </a:defRPr>
      </a:lvl9pPr>
    </p:titleStyle>
    <p:bodyStyle>
      <a:lvl1pPr marL="333297" indent="-333297" algn="l" rtl="0" fontAlgn="base">
        <a:spcBef>
          <a:spcPct val="20000"/>
        </a:spcBef>
        <a:spcAft>
          <a:spcPct val="0"/>
        </a:spcAft>
        <a:buChar char="•"/>
        <a:defRPr sz="3200">
          <a:solidFill>
            <a:srgbClr val="081D58"/>
          </a:solidFill>
          <a:latin typeface="+mn-lt"/>
          <a:ea typeface="+mn-ea"/>
          <a:cs typeface="+mn-cs"/>
        </a:defRPr>
      </a:lvl1pPr>
      <a:lvl2pPr marL="722143" indent="-277747" algn="l" rtl="0" fontAlgn="base">
        <a:spcBef>
          <a:spcPct val="20000"/>
        </a:spcBef>
        <a:spcAft>
          <a:spcPct val="0"/>
        </a:spcAft>
        <a:buChar char="–"/>
        <a:defRPr sz="2800">
          <a:solidFill>
            <a:srgbClr val="081D58"/>
          </a:solidFill>
          <a:latin typeface="+mn-lt"/>
          <a:ea typeface="+mn-ea"/>
        </a:defRPr>
      </a:lvl2pPr>
      <a:lvl3pPr marL="1110988" indent="-222197" algn="l" rtl="0" fontAlgn="base">
        <a:spcBef>
          <a:spcPct val="20000"/>
        </a:spcBef>
        <a:spcAft>
          <a:spcPct val="0"/>
        </a:spcAft>
        <a:buChar char="•"/>
        <a:defRPr sz="2300">
          <a:solidFill>
            <a:srgbClr val="081D58"/>
          </a:solidFill>
          <a:latin typeface="+mn-lt"/>
          <a:ea typeface="+mn-ea"/>
        </a:defRPr>
      </a:lvl3pPr>
      <a:lvl4pPr marL="1555383" indent="-222197" algn="l" rtl="0" fontAlgn="base">
        <a:spcBef>
          <a:spcPct val="20000"/>
        </a:spcBef>
        <a:spcAft>
          <a:spcPct val="0"/>
        </a:spcAft>
        <a:buChar char="–"/>
        <a:defRPr sz="2000">
          <a:solidFill>
            <a:srgbClr val="081D58"/>
          </a:solidFill>
          <a:latin typeface="+mn-lt"/>
          <a:ea typeface="+mn-ea"/>
        </a:defRPr>
      </a:lvl4pPr>
      <a:lvl5pPr marL="1999778" indent="-222197" algn="l" rtl="0" fontAlgn="base">
        <a:spcBef>
          <a:spcPct val="20000"/>
        </a:spcBef>
        <a:spcAft>
          <a:spcPct val="0"/>
        </a:spcAft>
        <a:buChar char="»"/>
        <a:defRPr sz="2000">
          <a:solidFill>
            <a:srgbClr val="081D58"/>
          </a:solidFill>
          <a:latin typeface="+mn-lt"/>
          <a:ea typeface="+mn-ea"/>
        </a:defRPr>
      </a:lvl5pPr>
      <a:lvl6pPr marL="2444173" indent="-222197" algn="l" rtl="0" fontAlgn="base">
        <a:spcBef>
          <a:spcPct val="20000"/>
        </a:spcBef>
        <a:spcAft>
          <a:spcPct val="0"/>
        </a:spcAft>
        <a:buChar char="»"/>
        <a:defRPr sz="2000">
          <a:solidFill>
            <a:srgbClr val="081D58"/>
          </a:solidFill>
          <a:latin typeface="+mn-lt"/>
          <a:ea typeface="+mn-ea"/>
        </a:defRPr>
      </a:lvl6pPr>
      <a:lvl7pPr marL="2888568" indent="-222197" algn="l" rtl="0" fontAlgn="base">
        <a:spcBef>
          <a:spcPct val="20000"/>
        </a:spcBef>
        <a:spcAft>
          <a:spcPct val="0"/>
        </a:spcAft>
        <a:buChar char="»"/>
        <a:defRPr sz="2000">
          <a:solidFill>
            <a:srgbClr val="081D58"/>
          </a:solidFill>
          <a:latin typeface="+mn-lt"/>
          <a:ea typeface="+mn-ea"/>
        </a:defRPr>
      </a:lvl7pPr>
      <a:lvl8pPr marL="3332964" indent="-222197" algn="l" rtl="0" fontAlgn="base">
        <a:spcBef>
          <a:spcPct val="20000"/>
        </a:spcBef>
        <a:spcAft>
          <a:spcPct val="0"/>
        </a:spcAft>
        <a:buChar char="»"/>
        <a:defRPr sz="2000">
          <a:solidFill>
            <a:srgbClr val="081D58"/>
          </a:solidFill>
          <a:latin typeface="+mn-lt"/>
          <a:ea typeface="+mn-ea"/>
        </a:defRPr>
      </a:lvl8pPr>
      <a:lvl9pPr marL="3777358" indent="-222197" algn="l" rtl="0" fontAlgn="base">
        <a:spcBef>
          <a:spcPct val="20000"/>
        </a:spcBef>
        <a:spcAft>
          <a:spcPct val="0"/>
        </a:spcAft>
        <a:buChar char="»"/>
        <a:defRPr sz="2000">
          <a:solidFill>
            <a:srgbClr val="081D58"/>
          </a:solidFill>
          <a:latin typeface="+mn-lt"/>
          <a:ea typeface="+mn-ea"/>
        </a:defRPr>
      </a:lvl9pPr>
    </p:bodyStyle>
    <p:otherStyle>
      <a:defPPr>
        <a:defRPr lang="en-US"/>
      </a:defPPr>
      <a:lvl1pPr marL="0" algn="l" defTabSz="888790" rtl="0" eaLnBrk="1" latinLnBrk="0" hangingPunct="1">
        <a:defRPr sz="1700" kern="1200">
          <a:solidFill>
            <a:schemeClr val="tx1"/>
          </a:solidFill>
          <a:latin typeface="+mn-lt"/>
          <a:ea typeface="+mn-ea"/>
          <a:cs typeface="+mn-cs"/>
        </a:defRPr>
      </a:lvl1pPr>
      <a:lvl2pPr marL="444396" algn="l" defTabSz="888790" rtl="0" eaLnBrk="1" latinLnBrk="0" hangingPunct="1">
        <a:defRPr sz="1700" kern="1200">
          <a:solidFill>
            <a:schemeClr val="tx1"/>
          </a:solidFill>
          <a:latin typeface="+mn-lt"/>
          <a:ea typeface="+mn-ea"/>
          <a:cs typeface="+mn-cs"/>
        </a:defRPr>
      </a:lvl2pPr>
      <a:lvl3pPr marL="888790" algn="l" defTabSz="888790" rtl="0" eaLnBrk="1" latinLnBrk="0" hangingPunct="1">
        <a:defRPr sz="1700" kern="1200">
          <a:solidFill>
            <a:schemeClr val="tx1"/>
          </a:solidFill>
          <a:latin typeface="+mn-lt"/>
          <a:ea typeface="+mn-ea"/>
          <a:cs typeface="+mn-cs"/>
        </a:defRPr>
      </a:lvl3pPr>
      <a:lvl4pPr marL="1333185" algn="l" defTabSz="888790" rtl="0" eaLnBrk="1" latinLnBrk="0" hangingPunct="1">
        <a:defRPr sz="1700" kern="1200">
          <a:solidFill>
            <a:schemeClr val="tx1"/>
          </a:solidFill>
          <a:latin typeface="+mn-lt"/>
          <a:ea typeface="+mn-ea"/>
          <a:cs typeface="+mn-cs"/>
        </a:defRPr>
      </a:lvl4pPr>
      <a:lvl5pPr marL="1777580" algn="l" defTabSz="888790" rtl="0" eaLnBrk="1" latinLnBrk="0" hangingPunct="1">
        <a:defRPr sz="1700" kern="1200">
          <a:solidFill>
            <a:schemeClr val="tx1"/>
          </a:solidFill>
          <a:latin typeface="+mn-lt"/>
          <a:ea typeface="+mn-ea"/>
          <a:cs typeface="+mn-cs"/>
        </a:defRPr>
      </a:lvl5pPr>
      <a:lvl6pPr marL="2221975" algn="l" defTabSz="888790" rtl="0" eaLnBrk="1" latinLnBrk="0" hangingPunct="1">
        <a:defRPr sz="1700" kern="1200">
          <a:solidFill>
            <a:schemeClr val="tx1"/>
          </a:solidFill>
          <a:latin typeface="+mn-lt"/>
          <a:ea typeface="+mn-ea"/>
          <a:cs typeface="+mn-cs"/>
        </a:defRPr>
      </a:lvl6pPr>
      <a:lvl7pPr marL="2666371" algn="l" defTabSz="888790" rtl="0" eaLnBrk="1" latinLnBrk="0" hangingPunct="1">
        <a:defRPr sz="1700" kern="1200">
          <a:solidFill>
            <a:schemeClr val="tx1"/>
          </a:solidFill>
          <a:latin typeface="+mn-lt"/>
          <a:ea typeface="+mn-ea"/>
          <a:cs typeface="+mn-cs"/>
        </a:defRPr>
      </a:lvl7pPr>
      <a:lvl8pPr marL="3110766" algn="l" defTabSz="888790" rtl="0" eaLnBrk="1" latinLnBrk="0" hangingPunct="1">
        <a:defRPr sz="1700" kern="1200">
          <a:solidFill>
            <a:schemeClr val="tx1"/>
          </a:solidFill>
          <a:latin typeface="+mn-lt"/>
          <a:ea typeface="+mn-ea"/>
          <a:cs typeface="+mn-cs"/>
        </a:defRPr>
      </a:lvl8pPr>
      <a:lvl9pPr marL="3555161" algn="l" defTabSz="888790"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Grp="1" noChangeArrowheads="1"/>
          </p:cNvSpPr>
          <p:nvPr>
            <p:ph type="title"/>
          </p:nvPr>
        </p:nvSpPr>
        <p:spPr bwMode="auto">
          <a:xfrm>
            <a:off x="1905000" y="304800"/>
            <a:ext cx="6781800" cy="11430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905000" y="1600200"/>
            <a:ext cx="6781800" cy="44958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3" name="Text Box 19"/>
          <p:cNvSpPr txBox="1">
            <a:spLocks noChangeArrowheads="1"/>
          </p:cNvSpPr>
          <p:nvPr userDrawn="1"/>
        </p:nvSpPr>
        <p:spPr bwMode="auto">
          <a:xfrm>
            <a:off x="8763000" y="6583366"/>
            <a:ext cx="381000" cy="277000"/>
          </a:xfrm>
          <a:prstGeom prst="rect">
            <a:avLst/>
          </a:prstGeom>
          <a:noFill/>
          <a:ln w="9525">
            <a:noFill/>
            <a:miter lim="800000"/>
            <a:headEnd/>
            <a:tailEnd/>
          </a:ln>
          <a:effectLst/>
        </p:spPr>
        <p:txBody>
          <a:bodyPr lIns="88879" tIns="44439" rIns="88879" bIns="44439">
            <a:spAutoFit/>
          </a:bodyPr>
          <a:lstStyle/>
          <a:p>
            <a:pPr eaLnBrk="0" fontAlgn="base" hangingPunct="0">
              <a:spcBef>
                <a:spcPct val="50000"/>
              </a:spcBef>
              <a:spcAft>
                <a:spcPct val="0"/>
              </a:spcAft>
            </a:pPr>
            <a:fld id="{98F4DB1C-AF30-4BA3-81AC-306D662EA098}" type="slidenum">
              <a:rPr lang="en-US" sz="1200">
                <a:solidFill>
                  <a:srgbClr val="081D58"/>
                </a:solidFill>
              </a:rPr>
              <a:pPr eaLnBrk="0" fontAlgn="base" hangingPunct="0">
                <a:spcBef>
                  <a:spcPct val="50000"/>
                </a:spcBef>
                <a:spcAft>
                  <a:spcPct val="0"/>
                </a:spcAft>
              </a:pPr>
              <a:t>‹#›</a:t>
            </a:fld>
            <a:endParaRPr lang="en-US" sz="1200" dirty="0">
              <a:solidFill>
                <a:srgbClr val="081D58"/>
              </a:solidFill>
            </a:endParaRPr>
          </a:p>
        </p:txBody>
      </p:sp>
      <p:pic>
        <p:nvPicPr>
          <p:cNvPr id="1044" name="Picture 20" descr="sidebar-HealthSys"/>
          <p:cNvPicPr>
            <a:picLocks noChangeAspect="1" noChangeArrowheads="1"/>
          </p:cNvPicPr>
          <p:nvPr userDrawn="1"/>
        </p:nvPicPr>
        <p:blipFill>
          <a:blip r:embed="rId3" cstate="print"/>
          <a:srcRect/>
          <a:stretch>
            <a:fillRect/>
          </a:stretch>
        </p:blipFill>
        <p:spPr bwMode="auto">
          <a:xfrm>
            <a:off x="2" y="0"/>
            <a:ext cx="17653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ctr" rtl="0" fontAlgn="base">
        <a:spcBef>
          <a:spcPct val="0"/>
        </a:spcBef>
        <a:spcAft>
          <a:spcPct val="0"/>
        </a:spcAft>
        <a:defRPr sz="3500" b="1">
          <a:solidFill>
            <a:srgbClr val="081D58"/>
          </a:solidFill>
          <a:latin typeface="+mj-lt"/>
          <a:ea typeface="+mj-ea"/>
          <a:cs typeface="+mj-cs"/>
        </a:defRPr>
      </a:lvl1pPr>
      <a:lvl2pPr algn="ctr" rtl="0" fontAlgn="base">
        <a:spcBef>
          <a:spcPct val="0"/>
        </a:spcBef>
        <a:spcAft>
          <a:spcPct val="0"/>
        </a:spcAft>
        <a:defRPr sz="3500" b="1">
          <a:solidFill>
            <a:srgbClr val="081D58"/>
          </a:solidFill>
          <a:latin typeface="Arial" charset="0"/>
          <a:ea typeface="MS PGothic" pitchFamily="34" charset="-128"/>
        </a:defRPr>
      </a:lvl2pPr>
      <a:lvl3pPr algn="ctr" rtl="0" fontAlgn="base">
        <a:spcBef>
          <a:spcPct val="0"/>
        </a:spcBef>
        <a:spcAft>
          <a:spcPct val="0"/>
        </a:spcAft>
        <a:defRPr sz="3500" b="1">
          <a:solidFill>
            <a:srgbClr val="081D58"/>
          </a:solidFill>
          <a:latin typeface="Arial" charset="0"/>
          <a:ea typeface="MS PGothic" pitchFamily="34" charset="-128"/>
        </a:defRPr>
      </a:lvl3pPr>
      <a:lvl4pPr algn="ctr" rtl="0" fontAlgn="base">
        <a:spcBef>
          <a:spcPct val="0"/>
        </a:spcBef>
        <a:spcAft>
          <a:spcPct val="0"/>
        </a:spcAft>
        <a:defRPr sz="3500" b="1">
          <a:solidFill>
            <a:srgbClr val="081D58"/>
          </a:solidFill>
          <a:latin typeface="Arial" charset="0"/>
          <a:ea typeface="MS PGothic" pitchFamily="34" charset="-128"/>
        </a:defRPr>
      </a:lvl4pPr>
      <a:lvl5pPr algn="ctr" rtl="0" fontAlgn="base">
        <a:spcBef>
          <a:spcPct val="0"/>
        </a:spcBef>
        <a:spcAft>
          <a:spcPct val="0"/>
        </a:spcAft>
        <a:defRPr sz="3500" b="1">
          <a:solidFill>
            <a:srgbClr val="081D58"/>
          </a:solidFill>
          <a:latin typeface="Arial" charset="0"/>
          <a:ea typeface="MS PGothic" pitchFamily="34" charset="-128"/>
        </a:defRPr>
      </a:lvl5pPr>
      <a:lvl6pPr marL="444396" algn="ctr" rtl="0" fontAlgn="base">
        <a:spcBef>
          <a:spcPct val="0"/>
        </a:spcBef>
        <a:spcAft>
          <a:spcPct val="0"/>
        </a:spcAft>
        <a:defRPr sz="3500" b="1">
          <a:solidFill>
            <a:srgbClr val="081D58"/>
          </a:solidFill>
          <a:latin typeface="Arial" charset="0"/>
          <a:ea typeface="MS PGothic" pitchFamily="34" charset="-128"/>
        </a:defRPr>
      </a:lvl6pPr>
      <a:lvl7pPr marL="888790" algn="ctr" rtl="0" fontAlgn="base">
        <a:spcBef>
          <a:spcPct val="0"/>
        </a:spcBef>
        <a:spcAft>
          <a:spcPct val="0"/>
        </a:spcAft>
        <a:defRPr sz="3500" b="1">
          <a:solidFill>
            <a:srgbClr val="081D58"/>
          </a:solidFill>
          <a:latin typeface="Arial" charset="0"/>
          <a:ea typeface="MS PGothic" pitchFamily="34" charset="-128"/>
        </a:defRPr>
      </a:lvl7pPr>
      <a:lvl8pPr marL="1333185" algn="ctr" rtl="0" fontAlgn="base">
        <a:spcBef>
          <a:spcPct val="0"/>
        </a:spcBef>
        <a:spcAft>
          <a:spcPct val="0"/>
        </a:spcAft>
        <a:defRPr sz="3500" b="1">
          <a:solidFill>
            <a:srgbClr val="081D58"/>
          </a:solidFill>
          <a:latin typeface="Arial" charset="0"/>
          <a:ea typeface="MS PGothic" pitchFamily="34" charset="-128"/>
        </a:defRPr>
      </a:lvl8pPr>
      <a:lvl9pPr marL="1777580" algn="ctr" rtl="0" fontAlgn="base">
        <a:spcBef>
          <a:spcPct val="0"/>
        </a:spcBef>
        <a:spcAft>
          <a:spcPct val="0"/>
        </a:spcAft>
        <a:defRPr sz="3500" b="1">
          <a:solidFill>
            <a:srgbClr val="081D58"/>
          </a:solidFill>
          <a:latin typeface="Arial" charset="0"/>
          <a:ea typeface="MS PGothic" pitchFamily="34" charset="-128"/>
        </a:defRPr>
      </a:lvl9pPr>
    </p:titleStyle>
    <p:bodyStyle>
      <a:lvl1pPr marL="333297" indent="-333297" algn="l" rtl="0" fontAlgn="base">
        <a:spcBef>
          <a:spcPct val="20000"/>
        </a:spcBef>
        <a:spcAft>
          <a:spcPct val="0"/>
        </a:spcAft>
        <a:buChar char="•"/>
        <a:defRPr sz="3200">
          <a:solidFill>
            <a:srgbClr val="081D58"/>
          </a:solidFill>
          <a:latin typeface="+mn-lt"/>
          <a:ea typeface="+mn-ea"/>
          <a:cs typeface="+mn-cs"/>
        </a:defRPr>
      </a:lvl1pPr>
      <a:lvl2pPr marL="722143" indent="-277747" algn="l" rtl="0" fontAlgn="base">
        <a:spcBef>
          <a:spcPct val="20000"/>
        </a:spcBef>
        <a:spcAft>
          <a:spcPct val="0"/>
        </a:spcAft>
        <a:buChar char="–"/>
        <a:defRPr sz="2800">
          <a:solidFill>
            <a:srgbClr val="081D58"/>
          </a:solidFill>
          <a:latin typeface="+mn-lt"/>
          <a:ea typeface="+mn-ea"/>
        </a:defRPr>
      </a:lvl2pPr>
      <a:lvl3pPr marL="1110988" indent="-222197" algn="l" rtl="0" fontAlgn="base">
        <a:spcBef>
          <a:spcPct val="20000"/>
        </a:spcBef>
        <a:spcAft>
          <a:spcPct val="0"/>
        </a:spcAft>
        <a:buChar char="•"/>
        <a:defRPr sz="2300">
          <a:solidFill>
            <a:srgbClr val="081D58"/>
          </a:solidFill>
          <a:latin typeface="+mn-lt"/>
          <a:ea typeface="+mn-ea"/>
        </a:defRPr>
      </a:lvl3pPr>
      <a:lvl4pPr marL="1555383" indent="-222197" algn="l" rtl="0" fontAlgn="base">
        <a:spcBef>
          <a:spcPct val="20000"/>
        </a:spcBef>
        <a:spcAft>
          <a:spcPct val="0"/>
        </a:spcAft>
        <a:buChar char="–"/>
        <a:defRPr sz="2000">
          <a:solidFill>
            <a:srgbClr val="081D58"/>
          </a:solidFill>
          <a:latin typeface="+mn-lt"/>
          <a:ea typeface="+mn-ea"/>
        </a:defRPr>
      </a:lvl4pPr>
      <a:lvl5pPr marL="1999778" indent="-222197" algn="l" rtl="0" fontAlgn="base">
        <a:spcBef>
          <a:spcPct val="20000"/>
        </a:spcBef>
        <a:spcAft>
          <a:spcPct val="0"/>
        </a:spcAft>
        <a:buChar char="»"/>
        <a:defRPr sz="2000">
          <a:solidFill>
            <a:srgbClr val="081D58"/>
          </a:solidFill>
          <a:latin typeface="+mn-lt"/>
          <a:ea typeface="+mn-ea"/>
        </a:defRPr>
      </a:lvl5pPr>
      <a:lvl6pPr marL="2444173" indent="-222197" algn="l" rtl="0" fontAlgn="base">
        <a:spcBef>
          <a:spcPct val="20000"/>
        </a:spcBef>
        <a:spcAft>
          <a:spcPct val="0"/>
        </a:spcAft>
        <a:buChar char="»"/>
        <a:defRPr sz="2000">
          <a:solidFill>
            <a:srgbClr val="081D58"/>
          </a:solidFill>
          <a:latin typeface="+mn-lt"/>
          <a:ea typeface="+mn-ea"/>
        </a:defRPr>
      </a:lvl6pPr>
      <a:lvl7pPr marL="2888568" indent="-222197" algn="l" rtl="0" fontAlgn="base">
        <a:spcBef>
          <a:spcPct val="20000"/>
        </a:spcBef>
        <a:spcAft>
          <a:spcPct val="0"/>
        </a:spcAft>
        <a:buChar char="»"/>
        <a:defRPr sz="2000">
          <a:solidFill>
            <a:srgbClr val="081D58"/>
          </a:solidFill>
          <a:latin typeface="+mn-lt"/>
          <a:ea typeface="+mn-ea"/>
        </a:defRPr>
      </a:lvl7pPr>
      <a:lvl8pPr marL="3332964" indent="-222197" algn="l" rtl="0" fontAlgn="base">
        <a:spcBef>
          <a:spcPct val="20000"/>
        </a:spcBef>
        <a:spcAft>
          <a:spcPct val="0"/>
        </a:spcAft>
        <a:buChar char="»"/>
        <a:defRPr sz="2000">
          <a:solidFill>
            <a:srgbClr val="081D58"/>
          </a:solidFill>
          <a:latin typeface="+mn-lt"/>
          <a:ea typeface="+mn-ea"/>
        </a:defRPr>
      </a:lvl8pPr>
      <a:lvl9pPr marL="3777358" indent="-222197" algn="l" rtl="0" fontAlgn="base">
        <a:spcBef>
          <a:spcPct val="20000"/>
        </a:spcBef>
        <a:spcAft>
          <a:spcPct val="0"/>
        </a:spcAft>
        <a:buChar char="»"/>
        <a:defRPr sz="2000">
          <a:solidFill>
            <a:srgbClr val="081D58"/>
          </a:solidFill>
          <a:latin typeface="+mn-lt"/>
          <a:ea typeface="+mn-ea"/>
        </a:defRPr>
      </a:lvl9pPr>
    </p:bodyStyle>
    <p:otherStyle>
      <a:defPPr>
        <a:defRPr lang="en-US"/>
      </a:defPPr>
      <a:lvl1pPr marL="0" algn="l" defTabSz="888790" rtl="0" eaLnBrk="1" latinLnBrk="0" hangingPunct="1">
        <a:defRPr sz="1700" kern="1200">
          <a:solidFill>
            <a:schemeClr val="tx1"/>
          </a:solidFill>
          <a:latin typeface="+mn-lt"/>
          <a:ea typeface="+mn-ea"/>
          <a:cs typeface="+mn-cs"/>
        </a:defRPr>
      </a:lvl1pPr>
      <a:lvl2pPr marL="444396" algn="l" defTabSz="888790" rtl="0" eaLnBrk="1" latinLnBrk="0" hangingPunct="1">
        <a:defRPr sz="1700" kern="1200">
          <a:solidFill>
            <a:schemeClr val="tx1"/>
          </a:solidFill>
          <a:latin typeface="+mn-lt"/>
          <a:ea typeface="+mn-ea"/>
          <a:cs typeface="+mn-cs"/>
        </a:defRPr>
      </a:lvl2pPr>
      <a:lvl3pPr marL="888790" algn="l" defTabSz="888790" rtl="0" eaLnBrk="1" latinLnBrk="0" hangingPunct="1">
        <a:defRPr sz="1700" kern="1200">
          <a:solidFill>
            <a:schemeClr val="tx1"/>
          </a:solidFill>
          <a:latin typeface="+mn-lt"/>
          <a:ea typeface="+mn-ea"/>
          <a:cs typeface="+mn-cs"/>
        </a:defRPr>
      </a:lvl3pPr>
      <a:lvl4pPr marL="1333185" algn="l" defTabSz="888790" rtl="0" eaLnBrk="1" latinLnBrk="0" hangingPunct="1">
        <a:defRPr sz="1700" kern="1200">
          <a:solidFill>
            <a:schemeClr val="tx1"/>
          </a:solidFill>
          <a:latin typeface="+mn-lt"/>
          <a:ea typeface="+mn-ea"/>
          <a:cs typeface="+mn-cs"/>
        </a:defRPr>
      </a:lvl4pPr>
      <a:lvl5pPr marL="1777580" algn="l" defTabSz="888790" rtl="0" eaLnBrk="1" latinLnBrk="0" hangingPunct="1">
        <a:defRPr sz="1700" kern="1200">
          <a:solidFill>
            <a:schemeClr val="tx1"/>
          </a:solidFill>
          <a:latin typeface="+mn-lt"/>
          <a:ea typeface="+mn-ea"/>
          <a:cs typeface="+mn-cs"/>
        </a:defRPr>
      </a:lvl5pPr>
      <a:lvl6pPr marL="2221975" algn="l" defTabSz="888790" rtl="0" eaLnBrk="1" latinLnBrk="0" hangingPunct="1">
        <a:defRPr sz="1700" kern="1200">
          <a:solidFill>
            <a:schemeClr val="tx1"/>
          </a:solidFill>
          <a:latin typeface="+mn-lt"/>
          <a:ea typeface="+mn-ea"/>
          <a:cs typeface="+mn-cs"/>
        </a:defRPr>
      </a:lvl6pPr>
      <a:lvl7pPr marL="2666371" algn="l" defTabSz="888790" rtl="0" eaLnBrk="1" latinLnBrk="0" hangingPunct="1">
        <a:defRPr sz="1700" kern="1200">
          <a:solidFill>
            <a:schemeClr val="tx1"/>
          </a:solidFill>
          <a:latin typeface="+mn-lt"/>
          <a:ea typeface="+mn-ea"/>
          <a:cs typeface="+mn-cs"/>
        </a:defRPr>
      </a:lvl7pPr>
      <a:lvl8pPr marL="3110766" algn="l" defTabSz="888790" rtl="0" eaLnBrk="1" latinLnBrk="0" hangingPunct="1">
        <a:defRPr sz="1700" kern="1200">
          <a:solidFill>
            <a:schemeClr val="tx1"/>
          </a:solidFill>
          <a:latin typeface="+mn-lt"/>
          <a:ea typeface="+mn-ea"/>
          <a:cs typeface="+mn-cs"/>
        </a:defRPr>
      </a:lvl8pPr>
      <a:lvl9pPr marL="3555161" algn="l" defTabSz="888790" rtl="0" eaLnBrk="1" latinLnBrk="0" hangingPunct="1">
        <a:defRPr sz="17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304800"/>
            <a:ext cx="822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144588"/>
            <a:ext cx="8229600" cy="495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 name="Line 10"/>
          <p:cNvSpPr>
            <a:spLocks noChangeShapeType="1"/>
          </p:cNvSpPr>
          <p:nvPr/>
        </p:nvSpPr>
        <p:spPr bwMode="auto">
          <a:xfrm>
            <a:off x="457200" y="914400"/>
            <a:ext cx="8229600" cy="1588"/>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5000"/>
              </a:spcBef>
              <a:spcAft>
                <a:spcPct val="25000"/>
              </a:spcAft>
              <a:buClr>
                <a:srgbClr val="000000"/>
              </a:buClr>
              <a:buFont typeface="Arial" pitchFamily="34" charset="0"/>
              <a:buNone/>
            </a:pPr>
            <a:endParaRPr lang="en-US" sz="1200" smtClean="0">
              <a:solidFill>
                <a:srgbClr val="000000"/>
              </a:solidFill>
            </a:endParaRPr>
          </a:p>
        </p:txBody>
      </p:sp>
      <p:pic>
        <p:nvPicPr>
          <p:cNvPr id="3077" name="Picture 28" descr="aon_logo_no_clear_space_red_CMYK"/>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20708" y="6300821"/>
            <a:ext cx="126609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Box 8"/>
          <p:cNvSpPr txBox="1">
            <a:spLocks noChangeArrowheads="1"/>
          </p:cNvSpPr>
          <p:nvPr userDrawn="1"/>
        </p:nvSpPr>
        <p:spPr bwMode="auto">
          <a:xfrm>
            <a:off x="6233746" y="6489733"/>
            <a:ext cx="329712"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algn="r" eaLnBrk="0" fontAlgn="base" hangingPunct="0">
              <a:spcBef>
                <a:spcPct val="0"/>
              </a:spcBef>
              <a:spcAft>
                <a:spcPct val="0"/>
              </a:spcAft>
            </a:pPr>
            <a:fld id="{62C1107E-D0F3-488B-A6D9-4492EB0BF9E6}" type="slidenum">
              <a:rPr lang="en-US" sz="800" smtClean="0">
                <a:solidFill>
                  <a:srgbClr val="4D4F53"/>
                </a:solidFill>
              </a:rPr>
              <a:pPr algn="r" eaLnBrk="0" fontAlgn="base" hangingPunct="0">
                <a:spcBef>
                  <a:spcPct val="0"/>
                </a:spcBef>
                <a:spcAft>
                  <a:spcPct val="0"/>
                </a:spcAft>
              </a:pPr>
              <a:t>‹#›</a:t>
            </a:fld>
            <a:endParaRPr lang="en-US" sz="800" smtClean="0">
              <a:solidFill>
                <a:srgbClr val="4D4F53"/>
              </a:solidFill>
            </a:endParaRPr>
          </a:p>
        </p:txBody>
      </p:sp>
      <p:sp>
        <p:nvSpPr>
          <p:cNvPr id="3079" name="Rectangle 9"/>
          <p:cNvSpPr>
            <a:spLocks noChangeArrowheads="1"/>
          </p:cNvSpPr>
          <p:nvPr userDrawn="1"/>
        </p:nvSpPr>
        <p:spPr bwMode="auto">
          <a:xfrm>
            <a:off x="335573" y="6365875"/>
            <a:ext cx="422030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fontAlgn="base" hangingPunct="0">
              <a:spcBef>
                <a:spcPct val="0"/>
              </a:spcBef>
              <a:spcAft>
                <a:spcPct val="0"/>
              </a:spcAft>
            </a:pPr>
            <a:r>
              <a:rPr lang="en-US" sz="700" b="1" smtClean="0">
                <a:solidFill>
                  <a:srgbClr val="000000"/>
                </a:solidFill>
              </a:rPr>
              <a:t>Aon Hewitt  </a:t>
            </a:r>
            <a:r>
              <a:rPr lang="en-US" sz="700" smtClean="0">
                <a:solidFill>
                  <a:srgbClr val="4D4F53"/>
                </a:solidFill>
              </a:rPr>
              <a:t>|  U.S. Retirement</a:t>
            </a:r>
          </a:p>
          <a:p>
            <a:pPr eaLnBrk="0" fontAlgn="base" hangingPunct="0">
              <a:spcBef>
                <a:spcPct val="0"/>
              </a:spcBef>
              <a:spcAft>
                <a:spcPct val="0"/>
              </a:spcAft>
            </a:pPr>
            <a:r>
              <a:rPr lang="en-US" sz="700" smtClean="0">
                <a:solidFill>
                  <a:srgbClr val="4D4F53"/>
                </a:solidFill>
              </a:rPr>
              <a:t>Proprietary &amp; Confidential  | </a:t>
            </a:r>
            <a:r>
              <a:rPr lang="en-US" sz="700" smtClean="0">
                <a:solidFill>
                  <a:srgbClr val="000000"/>
                </a:solidFill>
              </a:rPr>
              <a:t>University of Michigan Health System</a:t>
            </a:r>
          </a:p>
        </p:txBody>
      </p:sp>
    </p:spTree>
    <p:extLst>
      <p:ext uri="{BB962C8B-B14F-4D97-AF65-F5344CB8AC3E}">
        <p14:creationId xmlns:p14="http://schemas.microsoft.com/office/powerpoint/2010/main" val="1653005678"/>
      </p:ext>
    </p:extLst>
  </p:cSld>
  <p:clrMap bg1="lt1" tx1="dk1" bg2="lt2" tx2="dk2" accent1="accent1" accent2="accent2" accent3="accent3" accent4="accent4" accent5="accent5" accent6="accent6" hlink="hlink" folHlink="folHlink"/>
  <p:sldLayoutIdLst>
    <p:sldLayoutId id="2147483709" r:id="rId1"/>
    <p:sldLayoutId id="2147483716" r:id="rId2"/>
  </p:sldLayoutIdLst>
  <p:hf sldNum="0" hdr="0" ftr="0" dt="0"/>
  <p:txStyles>
    <p:titleStyle>
      <a:lvl1pPr algn="l" rtl="0" eaLnBrk="0" fontAlgn="base" hangingPunct="0">
        <a:spcBef>
          <a:spcPct val="0"/>
        </a:spcBef>
        <a:spcAft>
          <a:spcPct val="0"/>
        </a:spcAft>
        <a:defRPr sz="2000">
          <a:solidFill>
            <a:srgbClr val="E11B22"/>
          </a:solidFill>
          <a:latin typeface="+mj-lt"/>
          <a:ea typeface="+mj-ea"/>
          <a:cs typeface="ＭＳ Ｐゴシック"/>
        </a:defRPr>
      </a:lvl1pPr>
      <a:lvl2pPr algn="l" rtl="0" eaLnBrk="0" fontAlgn="base" hangingPunct="0">
        <a:spcBef>
          <a:spcPct val="0"/>
        </a:spcBef>
        <a:spcAft>
          <a:spcPct val="0"/>
        </a:spcAft>
        <a:defRPr sz="2000">
          <a:solidFill>
            <a:srgbClr val="E11B22"/>
          </a:solidFill>
          <a:latin typeface="Arial" charset="0"/>
          <a:ea typeface="ＭＳ Ｐゴシック" pitchFamily="108" charset="-128"/>
          <a:cs typeface="ＭＳ Ｐゴシック"/>
        </a:defRPr>
      </a:lvl2pPr>
      <a:lvl3pPr algn="l" rtl="0" eaLnBrk="0" fontAlgn="base" hangingPunct="0">
        <a:spcBef>
          <a:spcPct val="0"/>
        </a:spcBef>
        <a:spcAft>
          <a:spcPct val="0"/>
        </a:spcAft>
        <a:defRPr sz="2000">
          <a:solidFill>
            <a:srgbClr val="E11B22"/>
          </a:solidFill>
          <a:latin typeface="Arial" charset="0"/>
          <a:ea typeface="ＭＳ Ｐゴシック" pitchFamily="108" charset="-128"/>
          <a:cs typeface="ＭＳ Ｐゴシック"/>
        </a:defRPr>
      </a:lvl3pPr>
      <a:lvl4pPr algn="l" rtl="0" eaLnBrk="0" fontAlgn="base" hangingPunct="0">
        <a:spcBef>
          <a:spcPct val="0"/>
        </a:spcBef>
        <a:spcAft>
          <a:spcPct val="0"/>
        </a:spcAft>
        <a:defRPr sz="2000">
          <a:solidFill>
            <a:srgbClr val="E11B22"/>
          </a:solidFill>
          <a:latin typeface="Arial" charset="0"/>
          <a:ea typeface="ＭＳ Ｐゴシック" pitchFamily="108" charset="-128"/>
          <a:cs typeface="ＭＳ Ｐゴシック"/>
        </a:defRPr>
      </a:lvl4pPr>
      <a:lvl5pPr algn="l" rtl="0" eaLnBrk="0" fontAlgn="base" hangingPunct="0">
        <a:spcBef>
          <a:spcPct val="0"/>
        </a:spcBef>
        <a:spcAft>
          <a:spcPct val="0"/>
        </a:spcAft>
        <a:defRPr sz="2000">
          <a:solidFill>
            <a:srgbClr val="E11B22"/>
          </a:solidFill>
          <a:latin typeface="Arial" charset="0"/>
          <a:ea typeface="ＭＳ Ｐゴシック" pitchFamily="108" charset="-128"/>
          <a:cs typeface="ＭＳ Ｐゴシック"/>
        </a:defRPr>
      </a:lvl5pPr>
      <a:lvl6pPr marL="457200" algn="l" rtl="0" eaLnBrk="1" fontAlgn="base" hangingPunct="1">
        <a:spcBef>
          <a:spcPct val="0"/>
        </a:spcBef>
        <a:spcAft>
          <a:spcPct val="0"/>
        </a:spcAft>
        <a:defRPr sz="2000">
          <a:solidFill>
            <a:srgbClr val="E11B22"/>
          </a:solidFill>
          <a:latin typeface="Arial" charset="0"/>
          <a:ea typeface="ＭＳ Ｐゴシック" pitchFamily="108" charset="-128"/>
        </a:defRPr>
      </a:lvl6pPr>
      <a:lvl7pPr marL="914400" algn="l" rtl="0" eaLnBrk="1" fontAlgn="base" hangingPunct="1">
        <a:spcBef>
          <a:spcPct val="0"/>
        </a:spcBef>
        <a:spcAft>
          <a:spcPct val="0"/>
        </a:spcAft>
        <a:defRPr sz="2000">
          <a:solidFill>
            <a:srgbClr val="E11B22"/>
          </a:solidFill>
          <a:latin typeface="Arial" charset="0"/>
          <a:ea typeface="ＭＳ Ｐゴシック" pitchFamily="108" charset="-128"/>
        </a:defRPr>
      </a:lvl7pPr>
      <a:lvl8pPr marL="1371600" algn="l" rtl="0" eaLnBrk="1" fontAlgn="base" hangingPunct="1">
        <a:spcBef>
          <a:spcPct val="0"/>
        </a:spcBef>
        <a:spcAft>
          <a:spcPct val="0"/>
        </a:spcAft>
        <a:defRPr sz="2000">
          <a:solidFill>
            <a:srgbClr val="E11B22"/>
          </a:solidFill>
          <a:latin typeface="Arial" charset="0"/>
          <a:ea typeface="ＭＳ Ｐゴシック" pitchFamily="108" charset="-128"/>
        </a:defRPr>
      </a:lvl8pPr>
      <a:lvl9pPr marL="1828800" algn="l" rtl="0" eaLnBrk="1" fontAlgn="base" hangingPunct="1">
        <a:spcBef>
          <a:spcPct val="0"/>
        </a:spcBef>
        <a:spcAft>
          <a:spcPct val="0"/>
        </a:spcAft>
        <a:defRPr sz="2000">
          <a:solidFill>
            <a:srgbClr val="E11B22"/>
          </a:solidFill>
          <a:latin typeface="Arial" charset="0"/>
          <a:ea typeface="ＭＳ Ｐゴシック" pitchFamily="108" charset="-128"/>
        </a:defRPr>
      </a:lvl9pPr>
    </p:titleStyle>
    <p:bodyStyle>
      <a:lvl1pPr marL="228600" indent="-228600" algn="l" rtl="0" eaLnBrk="0" fontAlgn="base" hangingPunct="0">
        <a:spcBef>
          <a:spcPct val="25000"/>
        </a:spcBef>
        <a:spcAft>
          <a:spcPct val="0"/>
        </a:spcAft>
        <a:buClr>
          <a:schemeClr val="tx1"/>
        </a:buClr>
        <a:buFont typeface="Wingdings" pitchFamily="2" charset="2"/>
        <a:buChar char="§"/>
        <a:defRPr sz="1400">
          <a:solidFill>
            <a:schemeClr val="tx1"/>
          </a:solidFill>
          <a:latin typeface="+mn-lt"/>
          <a:ea typeface="+mn-ea"/>
          <a:cs typeface="ＭＳ Ｐゴシック"/>
        </a:defRPr>
      </a:lvl1pPr>
      <a:lvl2pPr marL="571500" indent="-228600" algn="l" rtl="0" eaLnBrk="0" fontAlgn="base" hangingPunct="0">
        <a:spcBef>
          <a:spcPct val="25000"/>
        </a:spcBef>
        <a:spcAft>
          <a:spcPct val="0"/>
        </a:spcAft>
        <a:buClr>
          <a:schemeClr val="tx1"/>
        </a:buClr>
        <a:buChar char="–"/>
        <a:defRPr sz="1400">
          <a:solidFill>
            <a:schemeClr val="tx1"/>
          </a:solidFill>
          <a:latin typeface="+mn-lt"/>
          <a:ea typeface="+mn-ea"/>
          <a:cs typeface="ＭＳ Ｐゴシック"/>
        </a:defRPr>
      </a:lvl2pPr>
      <a:lvl3pPr marL="914400" indent="-228600" algn="l" rtl="0" eaLnBrk="0" fontAlgn="base" hangingPunct="0">
        <a:spcBef>
          <a:spcPct val="25000"/>
        </a:spcBef>
        <a:spcAft>
          <a:spcPct val="0"/>
        </a:spcAft>
        <a:buClr>
          <a:schemeClr val="tx1"/>
        </a:buClr>
        <a:buChar char="•"/>
        <a:defRPr sz="1400">
          <a:solidFill>
            <a:schemeClr val="tx1"/>
          </a:solidFill>
          <a:latin typeface="+mn-lt"/>
          <a:ea typeface="+mn-ea"/>
          <a:cs typeface="ＭＳ Ｐゴシック"/>
        </a:defRPr>
      </a:lvl3pPr>
      <a:lvl4pPr marL="1254125" indent="-225425" algn="l" rtl="0" eaLnBrk="0" fontAlgn="base" hangingPunct="0">
        <a:spcBef>
          <a:spcPct val="25000"/>
        </a:spcBef>
        <a:spcAft>
          <a:spcPct val="0"/>
        </a:spcAft>
        <a:buClr>
          <a:schemeClr val="tx1"/>
        </a:buClr>
        <a:buFont typeface="Wingdings" pitchFamily="2" charset="2"/>
        <a:buChar char=""/>
        <a:defRPr sz="1400">
          <a:solidFill>
            <a:schemeClr val="tx1"/>
          </a:solidFill>
          <a:latin typeface="+mn-lt"/>
          <a:ea typeface="+mn-ea"/>
          <a:cs typeface="ＭＳ Ｐゴシック"/>
        </a:defRPr>
      </a:lvl4pPr>
      <a:lvl5pPr marL="1600200" indent="-231775" algn="l" rtl="0" eaLnBrk="0" fontAlgn="base" hangingPunct="0">
        <a:spcBef>
          <a:spcPct val="25000"/>
        </a:spcBef>
        <a:spcAft>
          <a:spcPct val="0"/>
        </a:spcAft>
        <a:buClr>
          <a:schemeClr val="tx1"/>
        </a:buClr>
        <a:buFont typeface="Arial" pitchFamily="34" charset="0"/>
        <a:buChar char="-"/>
        <a:defRPr sz="1400">
          <a:solidFill>
            <a:schemeClr val="tx1"/>
          </a:solidFill>
          <a:latin typeface="+mn-lt"/>
          <a:ea typeface="+mn-ea"/>
          <a:cs typeface="ＭＳ Ｐゴシック"/>
        </a:defRPr>
      </a:lvl5pPr>
      <a:lvl6pPr marL="2057400" indent="-231775" algn="l" rtl="0" eaLnBrk="1" fontAlgn="base" hangingPunct="1">
        <a:spcBef>
          <a:spcPct val="25000"/>
        </a:spcBef>
        <a:spcAft>
          <a:spcPct val="0"/>
        </a:spcAft>
        <a:buClr>
          <a:schemeClr val="tx1"/>
        </a:buClr>
        <a:buChar char="»"/>
        <a:defRPr sz="1400">
          <a:solidFill>
            <a:schemeClr val="tx1"/>
          </a:solidFill>
          <a:latin typeface="+mn-lt"/>
          <a:ea typeface="+mn-ea"/>
        </a:defRPr>
      </a:lvl6pPr>
      <a:lvl7pPr marL="2514600" indent="-231775" algn="l" rtl="0" eaLnBrk="1" fontAlgn="base" hangingPunct="1">
        <a:spcBef>
          <a:spcPct val="25000"/>
        </a:spcBef>
        <a:spcAft>
          <a:spcPct val="0"/>
        </a:spcAft>
        <a:buClr>
          <a:schemeClr val="tx1"/>
        </a:buClr>
        <a:buChar char="»"/>
        <a:defRPr sz="1400">
          <a:solidFill>
            <a:schemeClr val="tx1"/>
          </a:solidFill>
          <a:latin typeface="+mn-lt"/>
          <a:ea typeface="+mn-ea"/>
        </a:defRPr>
      </a:lvl7pPr>
      <a:lvl8pPr marL="2971800" indent="-231775" algn="l" rtl="0" eaLnBrk="1" fontAlgn="base" hangingPunct="1">
        <a:spcBef>
          <a:spcPct val="25000"/>
        </a:spcBef>
        <a:spcAft>
          <a:spcPct val="0"/>
        </a:spcAft>
        <a:buClr>
          <a:schemeClr val="tx1"/>
        </a:buClr>
        <a:buChar char="»"/>
        <a:defRPr sz="1400">
          <a:solidFill>
            <a:schemeClr val="tx1"/>
          </a:solidFill>
          <a:latin typeface="+mn-lt"/>
          <a:ea typeface="+mn-ea"/>
        </a:defRPr>
      </a:lvl8pPr>
      <a:lvl9pPr marL="3429000" indent="-231775" algn="l" rtl="0" eaLnBrk="1" fontAlgn="base" hangingPunct="1">
        <a:spcBef>
          <a:spcPct val="25000"/>
        </a:spcBef>
        <a:spcAft>
          <a:spcPct val="0"/>
        </a:spcAft>
        <a:buClr>
          <a:schemeClr val="tx1"/>
        </a:buClr>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304800"/>
            <a:ext cx="822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144588"/>
            <a:ext cx="8229600" cy="495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 name="Line 10"/>
          <p:cNvSpPr>
            <a:spLocks noChangeShapeType="1"/>
          </p:cNvSpPr>
          <p:nvPr/>
        </p:nvSpPr>
        <p:spPr bwMode="auto">
          <a:xfrm>
            <a:off x="457200" y="914400"/>
            <a:ext cx="8229600" cy="1588"/>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5000"/>
              </a:spcBef>
              <a:spcAft>
                <a:spcPct val="25000"/>
              </a:spcAft>
              <a:buClr>
                <a:srgbClr val="000000"/>
              </a:buClr>
              <a:buFont typeface="Arial" pitchFamily="34" charset="0"/>
              <a:buNone/>
            </a:pPr>
            <a:endParaRPr lang="en-US" sz="1200" smtClean="0">
              <a:solidFill>
                <a:srgbClr val="000000"/>
              </a:solidFill>
            </a:endParaRPr>
          </a:p>
        </p:txBody>
      </p:sp>
      <p:pic>
        <p:nvPicPr>
          <p:cNvPr id="3077" name="Picture 28" descr="aon_logo_no_clear_space_red_CMY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20708" y="6300821"/>
            <a:ext cx="126609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Box 8"/>
          <p:cNvSpPr txBox="1">
            <a:spLocks noChangeArrowheads="1"/>
          </p:cNvSpPr>
          <p:nvPr userDrawn="1"/>
        </p:nvSpPr>
        <p:spPr bwMode="auto">
          <a:xfrm>
            <a:off x="6233746" y="6489733"/>
            <a:ext cx="329712"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algn="r" eaLnBrk="0" fontAlgn="base" hangingPunct="0">
              <a:spcBef>
                <a:spcPct val="0"/>
              </a:spcBef>
              <a:spcAft>
                <a:spcPct val="0"/>
              </a:spcAft>
            </a:pPr>
            <a:fld id="{62C1107E-D0F3-488B-A6D9-4492EB0BF9E6}" type="slidenum">
              <a:rPr lang="en-US" sz="800" smtClean="0">
                <a:solidFill>
                  <a:srgbClr val="4D4F53"/>
                </a:solidFill>
              </a:rPr>
              <a:pPr algn="r" eaLnBrk="0" fontAlgn="base" hangingPunct="0">
                <a:spcBef>
                  <a:spcPct val="0"/>
                </a:spcBef>
                <a:spcAft>
                  <a:spcPct val="0"/>
                </a:spcAft>
              </a:pPr>
              <a:t>‹#›</a:t>
            </a:fld>
            <a:endParaRPr lang="en-US" sz="800" smtClean="0">
              <a:solidFill>
                <a:srgbClr val="4D4F53"/>
              </a:solidFill>
            </a:endParaRPr>
          </a:p>
        </p:txBody>
      </p:sp>
      <p:sp>
        <p:nvSpPr>
          <p:cNvPr id="3079" name="Rectangle 9"/>
          <p:cNvSpPr>
            <a:spLocks noChangeArrowheads="1"/>
          </p:cNvSpPr>
          <p:nvPr userDrawn="1"/>
        </p:nvSpPr>
        <p:spPr bwMode="auto">
          <a:xfrm>
            <a:off x="335573" y="6365875"/>
            <a:ext cx="422030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fontAlgn="base" hangingPunct="0">
              <a:spcBef>
                <a:spcPct val="0"/>
              </a:spcBef>
              <a:spcAft>
                <a:spcPct val="0"/>
              </a:spcAft>
            </a:pPr>
            <a:r>
              <a:rPr lang="en-US" sz="700" b="1" smtClean="0">
                <a:solidFill>
                  <a:srgbClr val="000000"/>
                </a:solidFill>
              </a:rPr>
              <a:t>Aon Hewitt  </a:t>
            </a:r>
            <a:r>
              <a:rPr lang="en-US" sz="700" smtClean="0">
                <a:solidFill>
                  <a:srgbClr val="4D4F53"/>
                </a:solidFill>
              </a:rPr>
              <a:t>|  U.S. Retirement</a:t>
            </a:r>
          </a:p>
          <a:p>
            <a:pPr eaLnBrk="0" fontAlgn="base" hangingPunct="0">
              <a:spcBef>
                <a:spcPct val="0"/>
              </a:spcBef>
              <a:spcAft>
                <a:spcPct val="0"/>
              </a:spcAft>
            </a:pPr>
            <a:r>
              <a:rPr lang="en-US" sz="700" smtClean="0">
                <a:solidFill>
                  <a:srgbClr val="4D4F53"/>
                </a:solidFill>
              </a:rPr>
              <a:t>Proprietary &amp; Confidential  | </a:t>
            </a:r>
            <a:r>
              <a:rPr lang="en-US" sz="700" smtClean="0">
                <a:solidFill>
                  <a:srgbClr val="000000"/>
                </a:solidFill>
              </a:rPr>
              <a:t>University of Michigan Health System</a:t>
            </a:r>
          </a:p>
        </p:txBody>
      </p:sp>
    </p:spTree>
    <p:extLst>
      <p:ext uri="{BB962C8B-B14F-4D97-AF65-F5344CB8AC3E}">
        <p14:creationId xmlns:p14="http://schemas.microsoft.com/office/powerpoint/2010/main" val="1653005678"/>
      </p:ext>
    </p:extLst>
  </p:cSld>
  <p:clrMap bg1="lt1" tx1="dk1" bg2="lt2" tx2="dk2" accent1="accent1" accent2="accent2" accent3="accent3" accent4="accent4" accent5="accent5" accent6="accent6" hlink="hlink" folHlink="folHlink"/>
  <p:sldLayoutIdLst>
    <p:sldLayoutId id="2147483711" r:id="rId1"/>
  </p:sldLayoutIdLst>
  <p:hf sldNum="0" hdr="0" ftr="0" dt="0"/>
  <p:txStyles>
    <p:titleStyle>
      <a:lvl1pPr algn="l" rtl="0" eaLnBrk="0" fontAlgn="base" hangingPunct="0">
        <a:spcBef>
          <a:spcPct val="0"/>
        </a:spcBef>
        <a:spcAft>
          <a:spcPct val="0"/>
        </a:spcAft>
        <a:defRPr sz="2000">
          <a:solidFill>
            <a:srgbClr val="E11B22"/>
          </a:solidFill>
          <a:latin typeface="+mj-lt"/>
          <a:ea typeface="+mj-ea"/>
          <a:cs typeface="ＭＳ Ｐゴシック"/>
        </a:defRPr>
      </a:lvl1pPr>
      <a:lvl2pPr algn="l" rtl="0" eaLnBrk="0" fontAlgn="base" hangingPunct="0">
        <a:spcBef>
          <a:spcPct val="0"/>
        </a:spcBef>
        <a:spcAft>
          <a:spcPct val="0"/>
        </a:spcAft>
        <a:defRPr sz="2000">
          <a:solidFill>
            <a:srgbClr val="E11B22"/>
          </a:solidFill>
          <a:latin typeface="Arial" charset="0"/>
          <a:ea typeface="ＭＳ Ｐゴシック" pitchFamily="108" charset="-128"/>
          <a:cs typeface="ＭＳ Ｐゴシック"/>
        </a:defRPr>
      </a:lvl2pPr>
      <a:lvl3pPr algn="l" rtl="0" eaLnBrk="0" fontAlgn="base" hangingPunct="0">
        <a:spcBef>
          <a:spcPct val="0"/>
        </a:spcBef>
        <a:spcAft>
          <a:spcPct val="0"/>
        </a:spcAft>
        <a:defRPr sz="2000">
          <a:solidFill>
            <a:srgbClr val="E11B22"/>
          </a:solidFill>
          <a:latin typeface="Arial" charset="0"/>
          <a:ea typeface="ＭＳ Ｐゴシック" pitchFamily="108" charset="-128"/>
          <a:cs typeface="ＭＳ Ｐゴシック"/>
        </a:defRPr>
      </a:lvl3pPr>
      <a:lvl4pPr algn="l" rtl="0" eaLnBrk="0" fontAlgn="base" hangingPunct="0">
        <a:spcBef>
          <a:spcPct val="0"/>
        </a:spcBef>
        <a:spcAft>
          <a:spcPct val="0"/>
        </a:spcAft>
        <a:defRPr sz="2000">
          <a:solidFill>
            <a:srgbClr val="E11B22"/>
          </a:solidFill>
          <a:latin typeface="Arial" charset="0"/>
          <a:ea typeface="ＭＳ Ｐゴシック" pitchFamily="108" charset="-128"/>
          <a:cs typeface="ＭＳ Ｐゴシック"/>
        </a:defRPr>
      </a:lvl4pPr>
      <a:lvl5pPr algn="l" rtl="0" eaLnBrk="0" fontAlgn="base" hangingPunct="0">
        <a:spcBef>
          <a:spcPct val="0"/>
        </a:spcBef>
        <a:spcAft>
          <a:spcPct val="0"/>
        </a:spcAft>
        <a:defRPr sz="2000">
          <a:solidFill>
            <a:srgbClr val="E11B22"/>
          </a:solidFill>
          <a:latin typeface="Arial" charset="0"/>
          <a:ea typeface="ＭＳ Ｐゴシック" pitchFamily="108" charset="-128"/>
          <a:cs typeface="ＭＳ Ｐゴシック"/>
        </a:defRPr>
      </a:lvl5pPr>
      <a:lvl6pPr marL="457200" algn="l" rtl="0" eaLnBrk="1" fontAlgn="base" hangingPunct="1">
        <a:spcBef>
          <a:spcPct val="0"/>
        </a:spcBef>
        <a:spcAft>
          <a:spcPct val="0"/>
        </a:spcAft>
        <a:defRPr sz="2000">
          <a:solidFill>
            <a:srgbClr val="E11B22"/>
          </a:solidFill>
          <a:latin typeface="Arial" charset="0"/>
          <a:ea typeface="ＭＳ Ｐゴシック" pitchFamily="108" charset="-128"/>
        </a:defRPr>
      </a:lvl6pPr>
      <a:lvl7pPr marL="914400" algn="l" rtl="0" eaLnBrk="1" fontAlgn="base" hangingPunct="1">
        <a:spcBef>
          <a:spcPct val="0"/>
        </a:spcBef>
        <a:spcAft>
          <a:spcPct val="0"/>
        </a:spcAft>
        <a:defRPr sz="2000">
          <a:solidFill>
            <a:srgbClr val="E11B22"/>
          </a:solidFill>
          <a:latin typeface="Arial" charset="0"/>
          <a:ea typeface="ＭＳ Ｐゴシック" pitchFamily="108" charset="-128"/>
        </a:defRPr>
      </a:lvl7pPr>
      <a:lvl8pPr marL="1371600" algn="l" rtl="0" eaLnBrk="1" fontAlgn="base" hangingPunct="1">
        <a:spcBef>
          <a:spcPct val="0"/>
        </a:spcBef>
        <a:spcAft>
          <a:spcPct val="0"/>
        </a:spcAft>
        <a:defRPr sz="2000">
          <a:solidFill>
            <a:srgbClr val="E11B22"/>
          </a:solidFill>
          <a:latin typeface="Arial" charset="0"/>
          <a:ea typeface="ＭＳ Ｐゴシック" pitchFamily="108" charset="-128"/>
        </a:defRPr>
      </a:lvl8pPr>
      <a:lvl9pPr marL="1828800" algn="l" rtl="0" eaLnBrk="1" fontAlgn="base" hangingPunct="1">
        <a:spcBef>
          <a:spcPct val="0"/>
        </a:spcBef>
        <a:spcAft>
          <a:spcPct val="0"/>
        </a:spcAft>
        <a:defRPr sz="2000">
          <a:solidFill>
            <a:srgbClr val="E11B22"/>
          </a:solidFill>
          <a:latin typeface="Arial" charset="0"/>
          <a:ea typeface="ＭＳ Ｐゴシック" pitchFamily="108" charset="-128"/>
        </a:defRPr>
      </a:lvl9pPr>
    </p:titleStyle>
    <p:bodyStyle>
      <a:lvl1pPr marL="228600" indent="-228600" algn="l" rtl="0" eaLnBrk="0" fontAlgn="base" hangingPunct="0">
        <a:spcBef>
          <a:spcPct val="25000"/>
        </a:spcBef>
        <a:spcAft>
          <a:spcPct val="0"/>
        </a:spcAft>
        <a:buClr>
          <a:schemeClr val="tx1"/>
        </a:buClr>
        <a:buFont typeface="Wingdings" pitchFamily="2" charset="2"/>
        <a:buChar char="§"/>
        <a:defRPr sz="1400">
          <a:solidFill>
            <a:schemeClr val="tx1"/>
          </a:solidFill>
          <a:latin typeface="+mn-lt"/>
          <a:ea typeface="+mn-ea"/>
          <a:cs typeface="ＭＳ Ｐゴシック"/>
        </a:defRPr>
      </a:lvl1pPr>
      <a:lvl2pPr marL="571500" indent="-228600" algn="l" rtl="0" eaLnBrk="0" fontAlgn="base" hangingPunct="0">
        <a:spcBef>
          <a:spcPct val="25000"/>
        </a:spcBef>
        <a:spcAft>
          <a:spcPct val="0"/>
        </a:spcAft>
        <a:buClr>
          <a:schemeClr val="tx1"/>
        </a:buClr>
        <a:buChar char="–"/>
        <a:defRPr sz="1400">
          <a:solidFill>
            <a:schemeClr val="tx1"/>
          </a:solidFill>
          <a:latin typeface="+mn-lt"/>
          <a:ea typeface="+mn-ea"/>
          <a:cs typeface="ＭＳ Ｐゴシック"/>
        </a:defRPr>
      </a:lvl2pPr>
      <a:lvl3pPr marL="914400" indent="-228600" algn="l" rtl="0" eaLnBrk="0" fontAlgn="base" hangingPunct="0">
        <a:spcBef>
          <a:spcPct val="25000"/>
        </a:spcBef>
        <a:spcAft>
          <a:spcPct val="0"/>
        </a:spcAft>
        <a:buClr>
          <a:schemeClr val="tx1"/>
        </a:buClr>
        <a:buChar char="•"/>
        <a:defRPr sz="1400">
          <a:solidFill>
            <a:schemeClr val="tx1"/>
          </a:solidFill>
          <a:latin typeface="+mn-lt"/>
          <a:ea typeface="+mn-ea"/>
          <a:cs typeface="ＭＳ Ｐゴシック"/>
        </a:defRPr>
      </a:lvl3pPr>
      <a:lvl4pPr marL="1254125" indent="-225425" algn="l" rtl="0" eaLnBrk="0" fontAlgn="base" hangingPunct="0">
        <a:spcBef>
          <a:spcPct val="25000"/>
        </a:spcBef>
        <a:spcAft>
          <a:spcPct val="0"/>
        </a:spcAft>
        <a:buClr>
          <a:schemeClr val="tx1"/>
        </a:buClr>
        <a:buFont typeface="Wingdings" pitchFamily="2" charset="2"/>
        <a:buChar char=""/>
        <a:defRPr sz="1400">
          <a:solidFill>
            <a:schemeClr val="tx1"/>
          </a:solidFill>
          <a:latin typeface="+mn-lt"/>
          <a:ea typeface="+mn-ea"/>
          <a:cs typeface="ＭＳ Ｐゴシック"/>
        </a:defRPr>
      </a:lvl4pPr>
      <a:lvl5pPr marL="1600200" indent="-231775" algn="l" rtl="0" eaLnBrk="0" fontAlgn="base" hangingPunct="0">
        <a:spcBef>
          <a:spcPct val="25000"/>
        </a:spcBef>
        <a:spcAft>
          <a:spcPct val="0"/>
        </a:spcAft>
        <a:buClr>
          <a:schemeClr val="tx1"/>
        </a:buClr>
        <a:buFont typeface="Arial" pitchFamily="34" charset="0"/>
        <a:buChar char="-"/>
        <a:defRPr sz="1400">
          <a:solidFill>
            <a:schemeClr val="tx1"/>
          </a:solidFill>
          <a:latin typeface="+mn-lt"/>
          <a:ea typeface="+mn-ea"/>
          <a:cs typeface="ＭＳ Ｐゴシック"/>
        </a:defRPr>
      </a:lvl5pPr>
      <a:lvl6pPr marL="2057400" indent="-231775" algn="l" rtl="0" eaLnBrk="1" fontAlgn="base" hangingPunct="1">
        <a:spcBef>
          <a:spcPct val="25000"/>
        </a:spcBef>
        <a:spcAft>
          <a:spcPct val="0"/>
        </a:spcAft>
        <a:buClr>
          <a:schemeClr val="tx1"/>
        </a:buClr>
        <a:buChar char="»"/>
        <a:defRPr sz="1400">
          <a:solidFill>
            <a:schemeClr val="tx1"/>
          </a:solidFill>
          <a:latin typeface="+mn-lt"/>
          <a:ea typeface="+mn-ea"/>
        </a:defRPr>
      </a:lvl6pPr>
      <a:lvl7pPr marL="2514600" indent="-231775" algn="l" rtl="0" eaLnBrk="1" fontAlgn="base" hangingPunct="1">
        <a:spcBef>
          <a:spcPct val="25000"/>
        </a:spcBef>
        <a:spcAft>
          <a:spcPct val="0"/>
        </a:spcAft>
        <a:buClr>
          <a:schemeClr val="tx1"/>
        </a:buClr>
        <a:buChar char="»"/>
        <a:defRPr sz="1400">
          <a:solidFill>
            <a:schemeClr val="tx1"/>
          </a:solidFill>
          <a:latin typeface="+mn-lt"/>
          <a:ea typeface="+mn-ea"/>
        </a:defRPr>
      </a:lvl7pPr>
      <a:lvl8pPr marL="2971800" indent="-231775" algn="l" rtl="0" eaLnBrk="1" fontAlgn="base" hangingPunct="1">
        <a:spcBef>
          <a:spcPct val="25000"/>
        </a:spcBef>
        <a:spcAft>
          <a:spcPct val="0"/>
        </a:spcAft>
        <a:buClr>
          <a:schemeClr val="tx1"/>
        </a:buClr>
        <a:buChar char="»"/>
        <a:defRPr sz="1400">
          <a:solidFill>
            <a:schemeClr val="tx1"/>
          </a:solidFill>
          <a:latin typeface="+mn-lt"/>
          <a:ea typeface="+mn-ea"/>
        </a:defRPr>
      </a:lvl8pPr>
      <a:lvl9pPr marL="3429000" indent="-231775" algn="l" rtl="0" eaLnBrk="1" fontAlgn="base" hangingPunct="1">
        <a:spcBef>
          <a:spcPct val="25000"/>
        </a:spcBef>
        <a:spcAft>
          <a:spcPct val="0"/>
        </a:spcAft>
        <a:buClr>
          <a:schemeClr val="tx1"/>
        </a:buClr>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304800"/>
            <a:ext cx="822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144588"/>
            <a:ext cx="8229600" cy="495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 name="Line 10"/>
          <p:cNvSpPr>
            <a:spLocks noChangeShapeType="1"/>
          </p:cNvSpPr>
          <p:nvPr/>
        </p:nvSpPr>
        <p:spPr bwMode="auto">
          <a:xfrm>
            <a:off x="457200" y="914400"/>
            <a:ext cx="8229600" cy="1588"/>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5000"/>
              </a:spcBef>
              <a:spcAft>
                <a:spcPct val="25000"/>
              </a:spcAft>
              <a:buClr>
                <a:srgbClr val="000000"/>
              </a:buClr>
              <a:buFont typeface="Arial" pitchFamily="34" charset="0"/>
              <a:buNone/>
            </a:pPr>
            <a:endParaRPr lang="en-US" sz="1200" smtClean="0">
              <a:solidFill>
                <a:srgbClr val="000000"/>
              </a:solidFill>
            </a:endParaRPr>
          </a:p>
        </p:txBody>
      </p:sp>
      <p:pic>
        <p:nvPicPr>
          <p:cNvPr id="3077" name="Picture 28" descr="aon_logo_no_clear_space_red_CMY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20708" y="6300821"/>
            <a:ext cx="126609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Box 8"/>
          <p:cNvSpPr txBox="1">
            <a:spLocks noChangeArrowheads="1"/>
          </p:cNvSpPr>
          <p:nvPr userDrawn="1"/>
        </p:nvSpPr>
        <p:spPr bwMode="auto">
          <a:xfrm>
            <a:off x="6233746" y="6489733"/>
            <a:ext cx="329712"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algn="r" eaLnBrk="0" fontAlgn="base" hangingPunct="0">
              <a:spcBef>
                <a:spcPct val="0"/>
              </a:spcBef>
              <a:spcAft>
                <a:spcPct val="0"/>
              </a:spcAft>
            </a:pPr>
            <a:fld id="{62C1107E-D0F3-488B-A6D9-4492EB0BF9E6}" type="slidenum">
              <a:rPr lang="en-US" sz="800" smtClean="0">
                <a:solidFill>
                  <a:srgbClr val="4D4F53"/>
                </a:solidFill>
              </a:rPr>
              <a:pPr algn="r" eaLnBrk="0" fontAlgn="base" hangingPunct="0">
                <a:spcBef>
                  <a:spcPct val="0"/>
                </a:spcBef>
                <a:spcAft>
                  <a:spcPct val="0"/>
                </a:spcAft>
              </a:pPr>
              <a:t>‹#›</a:t>
            </a:fld>
            <a:endParaRPr lang="en-US" sz="800" smtClean="0">
              <a:solidFill>
                <a:srgbClr val="4D4F53"/>
              </a:solidFill>
            </a:endParaRPr>
          </a:p>
        </p:txBody>
      </p:sp>
      <p:sp>
        <p:nvSpPr>
          <p:cNvPr id="3079" name="Rectangle 9"/>
          <p:cNvSpPr>
            <a:spLocks noChangeArrowheads="1"/>
          </p:cNvSpPr>
          <p:nvPr userDrawn="1"/>
        </p:nvSpPr>
        <p:spPr bwMode="auto">
          <a:xfrm>
            <a:off x="335573" y="6365875"/>
            <a:ext cx="422030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fontAlgn="base" hangingPunct="0">
              <a:spcBef>
                <a:spcPct val="0"/>
              </a:spcBef>
              <a:spcAft>
                <a:spcPct val="0"/>
              </a:spcAft>
            </a:pPr>
            <a:r>
              <a:rPr lang="en-US" sz="700" b="1" smtClean="0">
                <a:solidFill>
                  <a:srgbClr val="000000"/>
                </a:solidFill>
              </a:rPr>
              <a:t>Aon Hewitt  </a:t>
            </a:r>
            <a:r>
              <a:rPr lang="en-US" sz="700" smtClean="0">
                <a:solidFill>
                  <a:srgbClr val="4D4F53"/>
                </a:solidFill>
              </a:rPr>
              <a:t>|  U.S. Retirement</a:t>
            </a:r>
          </a:p>
          <a:p>
            <a:pPr eaLnBrk="0" fontAlgn="base" hangingPunct="0">
              <a:spcBef>
                <a:spcPct val="0"/>
              </a:spcBef>
              <a:spcAft>
                <a:spcPct val="0"/>
              </a:spcAft>
            </a:pPr>
            <a:r>
              <a:rPr lang="en-US" sz="700" smtClean="0">
                <a:solidFill>
                  <a:srgbClr val="4D4F53"/>
                </a:solidFill>
              </a:rPr>
              <a:t>Proprietary &amp; Confidential  | </a:t>
            </a:r>
            <a:r>
              <a:rPr lang="en-US" sz="700" smtClean="0">
                <a:solidFill>
                  <a:srgbClr val="000000"/>
                </a:solidFill>
              </a:rPr>
              <a:t>University of Michigan Health System</a:t>
            </a:r>
          </a:p>
        </p:txBody>
      </p:sp>
    </p:spTree>
    <p:extLst>
      <p:ext uri="{BB962C8B-B14F-4D97-AF65-F5344CB8AC3E}">
        <p14:creationId xmlns:p14="http://schemas.microsoft.com/office/powerpoint/2010/main" val="1653005678"/>
      </p:ext>
    </p:extLst>
  </p:cSld>
  <p:clrMap bg1="lt1" tx1="dk1" bg2="lt2" tx2="dk2" accent1="accent1" accent2="accent2" accent3="accent3" accent4="accent4" accent5="accent5" accent6="accent6" hlink="hlink" folHlink="folHlink"/>
  <p:sldLayoutIdLst>
    <p:sldLayoutId id="2147483713" r:id="rId1"/>
  </p:sldLayoutIdLst>
  <p:hf sldNum="0" hdr="0" ftr="0" dt="0"/>
  <p:txStyles>
    <p:titleStyle>
      <a:lvl1pPr algn="l" rtl="0" eaLnBrk="0" fontAlgn="base" hangingPunct="0">
        <a:spcBef>
          <a:spcPct val="0"/>
        </a:spcBef>
        <a:spcAft>
          <a:spcPct val="0"/>
        </a:spcAft>
        <a:defRPr sz="2000">
          <a:solidFill>
            <a:srgbClr val="E11B22"/>
          </a:solidFill>
          <a:latin typeface="+mj-lt"/>
          <a:ea typeface="+mj-ea"/>
          <a:cs typeface="ＭＳ Ｐゴシック"/>
        </a:defRPr>
      </a:lvl1pPr>
      <a:lvl2pPr algn="l" rtl="0" eaLnBrk="0" fontAlgn="base" hangingPunct="0">
        <a:spcBef>
          <a:spcPct val="0"/>
        </a:spcBef>
        <a:spcAft>
          <a:spcPct val="0"/>
        </a:spcAft>
        <a:defRPr sz="2000">
          <a:solidFill>
            <a:srgbClr val="E11B22"/>
          </a:solidFill>
          <a:latin typeface="Arial" charset="0"/>
          <a:ea typeface="ＭＳ Ｐゴシック" pitchFamily="108" charset="-128"/>
          <a:cs typeface="ＭＳ Ｐゴシック"/>
        </a:defRPr>
      </a:lvl2pPr>
      <a:lvl3pPr algn="l" rtl="0" eaLnBrk="0" fontAlgn="base" hangingPunct="0">
        <a:spcBef>
          <a:spcPct val="0"/>
        </a:spcBef>
        <a:spcAft>
          <a:spcPct val="0"/>
        </a:spcAft>
        <a:defRPr sz="2000">
          <a:solidFill>
            <a:srgbClr val="E11B22"/>
          </a:solidFill>
          <a:latin typeface="Arial" charset="0"/>
          <a:ea typeface="ＭＳ Ｐゴシック" pitchFamily="108" charset="-128"/>
          <a:cs typeface="ＭＳ Ｐゴシック"/>
        </a:defRPr>
      </a:lvl3pPr>
      <a:lvl4pPr algn="l" rtl="0" eaLnBrk="0" fontAlgn="base" hangingPunct="0">
        <a:spcBef>
          <a:spcPct val="0"/>
        </a:spcBef>
        <a:spcAft>
          <a:spcPct val="0"/>
        </a:spcAft>
        <a:defRPr sz="2000">
          <a:solidFill>
            <a:srgbClr val="E11B22"/>
          </a:solidFill>
          <a:latin typeface="Arial" charset="0"/>
          <a:ea typeface="ＭＳ Ｐゴシック" pitchFamily="108" charset="-128"/>
          <a:cs typeface="ＭＳ Ｐゴシック"/>
        </a:defRPr>
      </a:lvl4pPr>
      <a:lvl5pPr algn="l" rtl="0" eaLnBrk="0" fontAlgn="base" hangingPunct="0">
        <a:spcBef>
          <a:spcPct val="0"/>
        </a:spcBef>
        <a:spcAft>
          <a:spcPct val="0"/>
        </a:spcAft>
        <a:defRPr sz="2000">
          <a:solidFill>
            <a:srgbClr val="E11B22"/>
          </a:solidFill>
          <a:latin typeface="Arial" charset="0"/>
          <a:ea typeface="ＭＳ Ｐゴシック" pitchFamily="108" charset="-128"/>
          <a:cs typeface="ＭＳ Ｐゴシック"/>
        </a:defRPr>
      </a:lvl5pPr>
      <a:lvl6pPr marL="457200" algn="l" rtl="0" eaLnBrk="1" fontAlgn="base" hangingPunct="1">
        <a:spcBef>
          <a:spcPct val="0"/>
        </a:spcBef>
        <a:spcAft>
          <a:spcPct val="0"/>
        </a:spcAft>
        <a:defRPr sz="2000">
          <a:solidFill>
            <a:srgbClr val="E11B22"/>
          </a:solidFill>
          <a:latin typeface="Arial" charset="0"/>
          <a:ea typeface="ＭＳ Ｐゴシック" pitchFamily="108" charset="-128"/>
        </a:defRPr>
      </a:lvl6pPr>
      <a:lvl7pPr marL="914400" algn="l" rtl="0" eaLnBrk="1" fontAlgn="base" hangingPunct="1">
        <a:spcBef>
          <a:spcPct val="0"/>
        </a:spcBef>
        <a:spcAft>
          <a:spcPct val="0"/>
        </a:spcAft>
        <a:defRPr sz="2000">
          <a:solidFill>
            <a:srgbClr val="E11B22"/>
          </a:solidFill>
          <a:latin typeface="Arial" charset="0"/>
          <a:ea typeface="ＭＳ Ｐゴシック" pitchFamily="108" charset="-128"/>
        </a:defRPr>
      </a:lvl7pPr>
      <a:lvl8pPr marL="1371600" algn="l" rtl="0" eaLnBrk="1" fontAlgn="base" hangingPunct="1">
        <a:spcBef>
          <a:spcPct val="0"/>
        </a:spcBef>
        <a:spcAft>
          <a:spcPct val="0"/>
        </a:spcAft>
        <a:defRPr sz="2000">
          <a:solidFill>
            <a:srgbClr val="E11B22"/>
          </a:solidFill>
          <a:latin typeface="Arial" charset="0"/>
          <a:ea typeface="ＭＳ Ｐゴシック" pitchFamily="108" charset="-128"/>
        </a:defRPr>
      </a:lvl8pPr>
      <a:lvl9pPr marL="1828800" algn="l" rtl="0" eaLnBrk="1" fontAlgn="base" hangingPunct="1">
        <a:spcBef>
          <a:spcPct val="0"/>
        </a:spcBef>
        <a:spcAft>
          <a:spcPct val="0"/>
        </a:spcAft>
        <a:defRPr sz="2000">
          <a:solidFill>
            <a:srgbClr val="E11B22"/>
          </a:solidFill>
          <a:latin typeface="Arial" charset="0"/>
          <a:ea typeface="ＭＳ Ｐゴシック" pitchFamily="108" charset="-128"/>
        </a:defRPr>
      </a:lvl9pPr>
    </p:titleStyle>
    <p:bodyStyle>
      <a:lvl1pPr marL="228600" indent="-228600" algn="l" rtl="0" eaLnBrk="0" fontAlgn="base" hangingPunct="0">
        <a:spcBef>
          <a:spcPct val="25000"/>
        </a:spcBef>
        <a:spcAft>
          <a:spcPct val="0"/>
        </a:spcAft>
        <a:buClr>
          <a:schemeClr val="tx1"/>
        </a:buClr>
        <a:buFont typeface="Wingdings" pitchFamily="2" charset="2"/>
        <a:buChar char="§"/>
        <a:defRPr sz="1400">
          <a:solidFill>
            <a:schemeClr val="tx1"/>
          </a:solidFill>
          <a:latin typeface="+mn-lt"/>
          <a:ea typeface="+mn-ea"/>
          <a:cs typeface="ＭＳ Ｐゴシック"/>
        </a:defRPr>
      </a:lvl1pPr>
      <a:lvl2pPr marL="571500" indent="-228600" algn="l" rtl="0" eaLnBrk="0" fontAlgn="base" hangingPunct="0">
        <a:spcBef>
          <a:spcPct val="25000"/>
        </a:spcBef>
        <a:spcAft>
          <a:spcPct val="0"/>
        </a:spcAft>
        <a:buClr>
          <a:schemeClr val="tx1"/>
        </a:buClr>
        <a:buChar char="–"/>
        <a:defRPr sz="1400">
          <a:solidFill>
            <a:schemeClr val="tx1"/>
          </a:solidFill>
          <a:latin typeface="+mn-lt"/>
          <a:ea typeface="+mn-ea"/>
          <a:cs typeface="ＭＳ Ｐゴシック"/>
        </a:defRPr>
      </a:lvl2pPr>
      <a:lvl3pPr marL="914400" indent="-228600" algn="l" rtl="0" eaLnBrk="0" fontAlgn="base" hangingPunct="0">
        <a:spcBef>
          <a:spcPct val="25000"/>
        </a:spcBef>
        <a:spcAft>
          <a:spcPct val="0"/>
        </a:spcAft>
        <a:buClr>
          <a:schemeClr val="tx1"/>
        </a:buClr>
        <a:buChar char="•"/>
        <a:defRPr sz="1400">
          <a:solidFill>
            <a:schemeClr val="tx1"/>
          </a:solidFill>
          <a:latin typeface="+mn-lt"/>
          <a:ea typeface="+mn-ea"/>
          <a:cs typeface="ＭＳ Ｐゴシック"/>
        </a:defRPr>
      </a:lvl3pPr>
      <a:lvl4pPr marL="1254125" indent="-225425" algn="l" rtl="0" eaLnBrk="0" fontAlgn="base" hangingPunct="0">
        <a:spcBef>
          <a:spcPct val="25000"/>
        </a:spcBef>
        <a:spcAft>
          <a:spcPct val="0"/>
        </a:spcAft>
        <a:buClr>
          <a:schemeClr val="tx1"/>
        </a:buClr>
        <a:buFont typeface="Wingdings" pitchFamily="2" charset="2"/>
        <a:buChar char=""/>
        <a:defRPr sz="1400">
          <a:solidFill>
            <a:schemeClr val="tx1"/>
          </a:solidFill>
          <a:latin typeface="+mn-lt"/>
          <a:ea typeface="+mn-ea"/>
          <a:cs typeface="ＭＳ Ｐゴシック"/>
        </a:defRPr>
      </a:lvl4pPr>
      <a:lvl5pPr marL="1600200" indent="-231775" algn="l" rtl="0" eaLnBrk="0" fontAlgn="base" hangingPunct="0">
        <a:spcBef>
          <a:spcPct val="25000"/>
        </a:spcBef>
        <a:spcAft>
          <a:spcPct val="0"/>
        </a:spcAft>
        <a:buClr>
          <a:schemeClr val="tx1"/>
        </a:buClr>
        <a:buFont typeface="Arial" pitchFamily="34" charset="0"/>
        <a:buChar char="-"/>
        <a:defRPr sz="1400">
          <a:solidFill>
            <a:schemeClr val="tx1"/>
          </a:solidFill>
          <a:latin typeface="+mn-lt"/>
          <a:ea typeface="+mn-ea"/>
          <a:cs typeface="ＭＳ Ｐゴシック"/>
        </a:defRPr>
      </a:lvl5pPr>
      <a:lvl6pPr marL="2057400" indent="-231775" algn="l" rtl="0" eaLnBrk="1" fontAlgn="base" hangingPunct="1">
        <a:spcBef>
          <a:spcPct val="25000"/>
        </a:spcBef>
        <a:spcAft>
          <a:spcPct val="0"/>
        </a:spcAft>
        <a:buClr>
          <a:schemeClr val="tx1"/>
        </a:buClr>
        <a:buChar char="»"/>
        <a:defRPr sz="1400">
          <a:solidFill>
            <a:schemeClr val="tx1"/>
          </a:solidFill>
          <a:latin typeface="+mn-lt"/>
          <a:ea typeface="+mn-ea"/>
        </a:defRPr>
      </a:lvl6pPr>
      <a:lvl7pPr marL="2514600" indent="-231775" algn="l" rtl="0" eaLnBrk="1" fontAlgn="base" hangingPunct="1">
        <a:spcBef>
          <a:spcPct val="25000"/>
        </a:spcBef>
        <a:spcAft>
          <a:spcPct val="0"/>
        </a:spcAft>
        <a:buClr>
          <a:schemeClr val="tx1"/>
        </a:buClr>
        <a:buChar char="»"/>
        <a:defRPr sz="1400">
          <a:solidFill>
            <a:schemeClr val="tx1"/>
          </a:solidFill>
          <a:latin typeface="+mn-lt"/>
          <a:ea typeface="+mn-ea"/>
        </a:defRPr>
      </a:lvl7pPr>
      <a:lvl8pPr marL="2971800" indent="-231775" algn="l" rtl="0" eaLnBrk="1" fontAlgn="base" hangingPunct="1">
        <a:spcBef>
          <a:spcPct val="25000"/>
        </a:spcBef>
        <a:spcAft>
          <a:spcPct val="0"/>
        </a:spcAft>
        <a:buClr>
          <a:schemeClr val="tx1"/>
        </a:buClr>
        <a:buChar char="»"/>
        <a:defRPr sz="1400">
          <a:solidFill>
            <a:schemeClr val="tx1"/>
          </a:solidFill>
          <a:latin typeface="+mn-lt"/>
          <a:ea typeface="+mn-ea"/>
        </a:defRPr>
      </a:lvl8pPr>
      <a:lvl9pPr marL="3429000" indent="-231775" algn="l" rtl="0" eaLnBrk="1" fontAlgn="base" hangingPunct="1">
        <a:spcBef>
          <a:spcPct val="25000"/>
        </a:spcBef>
        <a:spcAft>
          <a:spcPct val="0"/>
        </a:spcAft>
        <a:buClr>
          <a:schemeClr val="tx1"/>
        </a:buClr>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144588"/>
            <a:ext cx="8229600" cy="495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10"/>
          <p:cNvSpPr>
            <a:spLocks noChangeShapeType="1"/>
          </p:cNvSpPr>
          <p:nvPr/>
        </p:nvSpPr>
        <p:spPr bwMode="auto">
          <a:xfrm>
            <a:off x="457200" y="914400"/>
            <a:ext cx="8229600" cy="1588"/>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5000"/>
              </a:spcBef>
              <a:spcAft>
                <a:spcPct val="25000"/>
              </a:spcAft>
              <a:buClr>
                <a:srgbClr val="000000"/>
              </a:buClr>
              <a:buFont typeface="Arial" pitchFamily="34" charset="0"/>
              <a:buNone/>
            </a:pPr>
            <a:endParaRPr lang="en-US" sz="1200">
              <a:solidFill>
                <a:srgbClr val="000000"/>
              </a:solidFill>
            </a:endParaRPr>
          </a:p>
        </p:txBody>
      </p:sp>
      <p:pic>
        <p:nvPicPr>
          <p:cNvPr id="1029" name="Picture 28" descr="aon_logo_no_clear_space_red_CMY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20708" y="6291264"/>
            <a:ext cx="126609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Box 8"/>
          <p:cNvSpPr txBox="1">
            <a:spLocks noChangeArrowheads="1"/>
          </p:cNvSpPr>
          <p:nvPr/>
        </p:nvSpPr>
        <p:spPr bwMode="auto">
          <a:xfrm>
            <a:off x="6233746" y="6489701"/>
            <a:ext cx="329712"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algn="r" eaLnBrk="0" fontAlgn="base" hangingPunct="0">
              <a:spcBef>
                <a:spcPct val="0"/>
              </a:spcBef>
              <a:spcAft>
                <a:spcPct val="0"/>
              </a:spcAft>
              <a:defRPr/>
            </a:pPr>
            <a:fld id="{653F406E-5418-456D-8284-EF84D8A33C64}" type="slidenum">
              <a:rPr lang="en-US" sz="800" smtClean="0">
                <a:solidFill>
                  <a:srgbClr val="4D4F53"/>
                </a:solidFill>
              </a:rPr>
              <a:pPr algn="r" eaLnBrk="0" fontAlgn="base" hangingPunct="0">
                <a:spcBef>
                  <a:spcPct val="0"/>
                </a:spcBef>
                <a:spcAft>
                  <a:spcPct val="0"/>
                </a:spcAft>
                <a:defRPr/>
              </a:pPr>
              <a:t>‹#›</a:t>
            </a:fld>
            <a:endParaRPr lang="en-US" sz="800" smtClean="0">
              <a:solidFill>
                <a:srgbClr val="4D4F53"/>
              </a:solidFill>
            </a:endParaRPr>
          </a:p>
        </p:txBody>
      </p:sp>
      <p:sp>
        <p:nvSpPr>
          <p:cNvPr id="1031" name="Rectangle 9"/>
          <p:cNvSpPr>
            <a:spLocks noChangeArrowheads="1"/>
          </p:cNvSpPr>
          <p:nvPr userDrawn="1"/>
        </p:nvSpPr>
        <p:spPr bwMode="auto">
          <a:xfrm>
            <a:off x="335573" y="6365875"/>
            <a:ext cx="4220308"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eaLnBrk="0" fontAlgn="base" hangingPunct="0">
              <a:spcBef>
                <a:spcPct val="0"/>
              </a:spcBef>
              <a:spcAft>
                <a:spcPct val="0"/>
              </a:spcAft>
              <a:defRPr/>
            </a:pPr>
            <a:r>
              <a:rPr lang="en-US" altLang="en-US" sz="700" b="1" smtClean="0"/>
              <a:t>Aon Hewitt  </a:t>
            </a:r>
            <a:r>
              <a:rPr lang="en-US" altLang="en-US" sz="700" smtClean="0">
                <a:solidFill>
                  <a:srgbClr val="4D4F53"/>
                </a:solidFill>
              </a:rPr>
              <a:t>|  U.S. Retirement</a:t>
            </a:r>
          </a:p>
          <a:p>
            <a:pPr eaLnBrk="0" fontAlgn="base" hangingPunct="0">
              <a:spcBef>
                <a:spcPct val="0"/>
              </a:spcBef>
              <a:spcAft>
                <a:spcPct val="0"/>
              </a:spcAft>
              <a:defRPr/>
            </a:pPr>
            <a:r>
              <a:rPr lang="en-US" altLang="en-US" sz="700" smtClean="0">
                <a:solidFill>
                  <a:srgbClr val="4D4F53"/>
                </a:solidFill>
              </a:rPr>
              <a:t>Proprietary &amp; Confidential  | UM Benefit Index Insights 122013 Executive Summary.ppt/001-Z5  12/2013</a:t>
            </a:r>
            <a:endParaRPr lang="en-US" altLang="en-US" sz="700" smtClean="0"/>
          </a:p>
        </p:txBody>
      </p:sp>
    </p:spTree>
    <p:extLst>
      <p:ext uri="{BB962C8B-B14F-4D97-AF65-F5344CB8AC3E}">
        <p14:creationId xmlns:p14="http://schemas.microsoft.com/office/powerpoint/2010/main" val="1628479644"/>
      </p:ext>
    </p:extLst>
  </p:cSld>
  <p:clrMap bg1="lt1" tx1="dk1" bg2="lt2" tx2="dk2" accent1="accent1" accent2="accent2" accent3="accent3" accent4="accent4" accent5="accent5" accent6="accent6" hlink="hlink" folHlink="folHlink"/>
  <p:sldLayoutIdLst>
    <p:sldLayoutId id="2147483715" r:id="rId1"/>
  </p:sldLayoutIdLst>
  <p:hf sldNum="0" hdr="0" ftr="0" dt="0"/>
  <p:txStyles>
    <p:titleStyle>
      <a:lvl1pPr algn="l" rtl="0" eaLnBrk="0" fontAlgn="base" hangingPunct="0">
        <a:spcBef>
          <a:spcPct val="0"/>
        </a:spcBef>
        <a:spcAft>
          <a:spcPct val="0"/>
        </a:spcAft>
        <a:defRPr sz="2000">
          <a:solidFill>
            <a:srgbClr val="E11B22"/>
          </a:solidFill>
          <a:latin typeface="+mj-lt"/>
          <a:ea typeface="+mj-ea"/>
          <a:cs typeface="ＭＳ Ｐゴシック"/>
        </a:defRPr>
      </a:lvl1pPr>
      <a:lvl2pPr algn="l" rtl="0" eaLnBrk="0" fontAlgn="base" hangingPunct="0">
        <a:spcBef>
          <a:spcPct val="0"/>
        </a:spcBef>
        <a:spcAft>
          <a:spcPct val="0"/>
        </a:spcAft>
        <a:defRPr sz="2000">
          <a:solidFill>
            <a:srgbClr val="E11B22"/>
          </a:solidFill>
          <a:latin typeface="Arial" charset="0"/>
          <a:ea typeface="ＭＳ Ｐゴシック" pitchFamily="108" charset="-128"/>
          <a:cs typeface="ＭＳ Ｐゴシック"/>
        </a:defRPr>
      </a:lvl2pPr>
      <a:lvl3pPr algn="l" rtl="0" eaLnBrk="0" fontAlgn="base" hangingPunct="0">
        <a:spcBef>
          <a:spcPct val="0"/>
        </a:spcBef>
        <a:spcAft>
          <a:spcPct val="0"/>
        </a:spcAft>
        <a:defRPr sz="2000">
          <a:solidFill>
            <a:srgbClr val="E11B22"/>
          </a:solidFill>
          <a:latin typeface="Arial" charset="0"/>
          <a:ea typeface="ＭＳ Ｐゴシック" pitchFamily="108" charset="-128"/>
          <a:cs typeface="ＭＳ Ｐゴシック"/>
        </a:defRPr>
      </a:lvl3pPr>
      <a:lvl4pPr algn="l" rtl="0" eaLnBrk="0" fontAlgn="base" hangingPunct="0">
        <a:spcBef>
          <a:spcPct val="0"/>
        </a:spcBef>
        <a:spcAft>
          <a:spcPct val="0"/>
        </a:spcAft>
        <a:defRPr sz="2000">
          <a:solidFill>
            <a:srgbClr val="E11B22"/>
          </a:solidFill>
          <a:latin typeface="Arial" charset="0"/>
          <a:ea typeface="ＭＳ Ｐゴシック" pitchFamily="108" charset="-128"/>
          <a:cs typeface="ＭＳ Ｐゴシック"/>
        </a:defRPr>
      </a:lvl4pPr>
      <a:lvl5pPr algn="l" rtl="0" eaLnBrk="0" fontAlgn="base" hangingPunct="0">
        <a:spcBef>
          <a:spcPct val="0"/>
        </a:spcBef>
        <a:spcAft>
          <a:spcPct val="0"/>
        </a:spcAft>
        <a:defRPr sz="2000">
          <a:solidFill>
            <a:srgbClr val="E11B22"/>
          </a:solidFill>
          <a:latin typeface="Arial" charset="0"/>
          <a:ea typeface="ＭＳ Ｐゴシック" pitchFamily="108" charset="-128"/>
          <a:cs typeface="ＭＳ Ｐゴシック"/>
        </a:defRPr>
      </a:lvl5pPr>
      <a:lvl6pPr marL="457200" algn="l" rtl="0" eaLnBrk="1" fontAlgn="base" hangingPunct="1">
        <a:spcBef>
          <a:spcPct val="0"/>
        </a:spcBef>
        <a:spcAft>
          <a:spcPct val="0"/>
        </a:spcAft>
        <a:defRPr sz="2000">
          <a:solidFill>
            <a:srgbClr val="E11B22"/>
          </a:solidFill>
          <a:latin typeface="Arial" charset="0"/>
          <a:ea typeface="ＭＳ Ｐゴシック" pitchFamily="108" charset="-128"/>
        </a:defRPr>
      </a:lvl6pPr>
      <a:lvl7pPr marL="914400" algn="l" rtl="0" eaLnBrk="1" fontAlgn="base" hangingPunct="1">
        <a:spcBef>
          <a:spcPct val="0"/>
        </a:spcBef>
        <a:spcAft>
          <a:spcPct val="0"/>
        </a:spcAft>
        <a:defRPr sz="2000">
          <a:solidFill>
            <a:srgbClr val="E11B22"/>
          </a:solidFill>
          <a:latin typeface="Arial" charset="0"/>
          <a:ea typeface="ＭＳ Ｐゴシック" pitchFamily="108" charset="-128"/>
        </a:defRPr>
      </a:lvl7pPr>
      <a:lvl8pPr marL="1371600" algn="l" rtl="0" eaLnBrk="1" fontAlgn="base" hangingPunct="1">
        <a:spcBef>
          <a:spcPct val="0"/>
        </a:spcBef>
        <a:spcAft>
          <a:spcPct val="0"/>
        </a:spcAft>
        <a:defRPr sz="2000">
          <a:solidFill>
            <a:srgbClr val="E11B22"/>
          </a:solidFill>
          <a:latin typeface="Arial" charset="0"/>
          <a:ea typeface="ＭＳ Ｐゴシック" pitchFamily="108" charset="-128"/>
        </a:defRPr>
      </a:lvl8pPr>
      <a:lvl9pPr marL="1828800" algn="l" rtl="0" eaLnBrk="1" fontAlgn="base" hangingPunct="1">
        <a:spcBef>
          <a:spcPct val="0"/>
        </a:spcBef>
        <a:spcAft>
          <a:spcPct val="0"/>
        </a:spcAft>
        <a:defRPr sz="2000">
          <a:solidFill>
            <a:srgbClr val="E11B22"/>
          </a:solidFill>
          <a:latin typeface="Arial" charset="0"/>
          <a:ea typeface="ＭＳ Ｐゴシック" pitchFamily="108" charset="-128"/>
        </a:defRPr>
      </a:lvl9pPr>
    </p:titleStyle>
    <p:bodyStyle>
      <a:lvl1pPr marL="228600" indent="-228600" algn="l" rtl="0" eaLnBrk="0" fontAlgn="base" hangingPunct="0">
        <a:spcBef>
          <a:spcPct val="25000"/>
        </a:spcBef>
        <a:spcAft>
          <a:spcPct val="0"/>
        </a:spcAft>
        <a:buClr>
          <a:schemeClr val="tx1"/>
        </a:buClr>
        <a:buFont typeface="Wingdings" pitchFamily="2" charset="2"/>
        <a:buChar char="§"/>
        <a:defRPr sz="1400">
          <a:solidFill>
            <a:schemeClr val="tx1"/>
          </a:solidFill>
          <a:latin typeface="+mn-lt"/>
          <a:ea typeface="+mn-ea"/>
          <a:cs typeface="ＭＳ Ｐゴシック"/>
        </a:defRPr>
      </a:lvl1pPr>
      <a:lvl2pPr marL="571500" indent="-228600" algn="l" rtl="0" eaLnBrk="0" fontAlgn="base" hangingPunct="0">
        <a:spcBef>
          <a:spcPct val="25000"/>
        </a:spcBef>
        <a:spcAft>
          <a:spcPct val="0"/>
        </a:spcAft>
        <a:buClr>
          <a:schemeClr val="tx1"/>
        </a:buClr>
        <a:buChar char="–"/>
        <a:defRPr sz="1400">
          <a:solidFill>
            <a:schemeClr val="tx1"/>
          </a:solidFill>
          <a:latin typeface="+mn-lt"/>
          <a:ea typeface="+mn-ea"/>
          <a:cs typeface="ＭＳ Ｐゴシック"/>
        </a:defRPr>
      </a:lvl2pPr>
      <a:lvl3pPr marL="914400" indent="-228600" algn="l" rtl="0" eaLnBrk="0" fontAlgn="base" hangingPunct="0">
        <a:spcBef>
          <a:spcPct val="25000"/>
        </a:spcBef>
        <a:spcAft>
          <a:spcPct val="0"/>
        </a:spcAft>
        <a:buClr>
          <a:schemeClr val="tx1"/>
        </a:buClr>
        <a:buChar char="•"/>
        <a:defRPr sz="1400">
          <a:solidFill>
            <a:schemeClr val="tx1"/>
          </a:solidFill>
          <a:latin typeface="+mn-lt"/>
          <a:ea typeface="+mn-ea"/>
          <a:cs typeface="ＭＳ Ｐゴシック"/>
        </a:defRPr>
      </a:lvl3pPr>
      <a:lvl4pPr marL="1254125" indent="-225425" algn="l" rtl="0" eaLnBrk="0" fontAlgn="base" hangingPunct="0">
        <a:spcBef>
          <a:spcPct val="25000"/>
        </a:spcBef>
        <a:spcAft>
          <a:spcPct val="0"/>
        </a:spcAft>
        <a:buClr>
          <a:schemeClr val="tx1"/>
        </a:buClr>
        <a:buFont typeface="Wingdings" pitchFamily="2" charset="2"/>
        <a:buChar char=""/>
        <a:defRPr sz="1400">
          <a:solidFill>
            <a:schemeClr val="tx1"/>
          </a:solidFill>
          <a:latin typeface="+mn-lt"/>
          <a:ea typeface="+mn-ea"/>
          <a:cs typeface="ＭＳ Ｐゴシック"/>
        </a:defRPr>
      </a:lvl4pPr>
      <a:lvl5pPr marL="1600200" indent="-231775" algn="l" rtl="0" eaLnBrk="0" fontAlgn="base" hangingPunct="0">
        <a:spcBef>
          <a:spcPct val="25000"/>
        </a:spcBef>
        <a:spcAft>
          <a:spcPct val="0"/>
        </a:spcAft>
        <a:buClr>
          <a:schemeClr val="tx1"/>
        </a:buClr>
        <a:buFont typeface="Arial" pitchFamily="34" charset="0"/>
        <a:buChar char="-"/>
        <a:defRPr sz="1400">
          <a:solidFill>
            <a:schemeClr val="tx1"/>
          </a:solidFill>
          <a:latin typeface="+mn-lt"/>
          <a:ea typeface="+mn-ea"/>
          <a:cs typeface="ＭＳ Ｐゴシック"/>
        </a:defRPr>
      </a:lvl5pPr>
      <a:lvl6pPr marL="2057400" indent="-231775" algn="l" rtl="0" eaLnBrk="1" fontAlgn="base" hangingPunct="1">
        <a:spcBef>
          <a:spcPct val="25000"/>
        </a:spcBef>
        <a:spcAft>
          <a:spcPct val="0"/>
        </a:spcAft>
        <a:buClr>
          <a:schemeClr val="tx1"/>
        </a:buClr>
        <a:buChar char="»"/>
        <a:defRPr sz="1400">
          <a:solidFill>
            <a:schemeClr val="tx1"/>
          </a:solidFill>
          <a:latin typeface="+mn-lt"/>
          <a:ea typeface="+mn-ea"/>
        </a:defRPr>
      </a:lvl6pPr>
      <a:lvl7pPr marL="2514600" indent="-231775" algn="l" rtl="0" eaLnBrk="1" fontAlgn="base" hangingPunct="1">
        <a:spcBef>
          <a:spcPct val="25000"/>
        </a:spcBef>
        <a:spcAft>
          <a:spcPct val="0"/>
        </a:spcAft>
        <a:buClr>
          <a:schemeClr val="tx1"/>
        </a:buClr>
        <a:buChar char="»"/>
        <a:defRPr sz="1400">
          <a:solidFill>
            <a:schemeClr val="tx1"/>
          </a:solidFill>
          <a:latin typeface="+mn-lt"/>
          <a:ea typeface="+mn-ea"/>
        </a:defRPr>
      </a:lvl7pPr>
      <a:lvl8pPr marL="2971800" indent="-231775" algn="l" rtl="0" eaLnBrk="1" fontAlgn="base" hangingPunct="1">
        <a:spcBef>
          <a:spcPct val="25000"/>
        </a:spcBef>
        <a:spcAft>
          <a:spcPct val="0"/>
        </a:spcAft>
        <a:buClr>
          <a:schemeClr val="tx1"/>
        </a:buClr>
        <a:buChar char="»"/>
        <a:defRPr sz="1400">
          <a:solidFill>
            <a:schemeClr val="tx1"/>
          </a:solidFill>
          <a:latin typeface="+mn-lt"/>
          <a:ea typeface="+mn-ea"/>
        </a:defRPr>
      </a:lvl8pPr>
      <a:lvl9pPr marL="3429000" indent="-231775" algn="l" rtl="0" eaLnBrk="1" fontAlgn="base" hangingPunct="1">
        <a:spcBef>
          <a:spcPct val="25000"/>
        </a:spcBef>
        <a:spcAft>
          <a:spcPct val="0"/>
        </a:spcAft>
        <a:buClr>
          <a:schemeClr val="tx1"/>
        </a:buClr>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Grp="1" noChangeArrowheads="1"/>
          </p:cNvSpPr>
          <p:nvPr>
            <p:ph type="title"/>
          </p:nvPr>
        </p:nvSpPr>
        <p:spPr bwMode="auto">
          <a:xfrm>
            <a:off x="1905000" y="304800"/>
            <a:ext cx="6781800" cy="11430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905000" y="1600200"/>
            <a:ext cx="6781800" cy="44958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3" name="Text Box 19"/>
          <p:cNvSpPr txBox="1">
            <a:spLocks noChangeArrowheads="1"/>
          </p:cNvSpPr>
          <p:nvPr userDrawn="1"/>
        </p:nvSpPr>
        <p:spPr bwMode="auto">
          <a:xfrm>
            <a:off x="8763000" y="6583366"/>
            <a:ext cx="381000" cy="277000"/>
          </a:xfrm>
          <a:prstGeom prst="rect">
            <a:avLst/>
          </a:prstGeom>
          <a:noFill/>
          <a:ln w="9525">
            <a:noFill/>
            <a:miter lim="800000"/>
            <a:headEnd/>
            <a:tailEnd/>
          </a:ln>
          <a:effectLst/>
        </p:spPr>
        <p:txBody>
          <a:bodyPr lIns="88879" tIns="44439" rIns="88879" bIns="44439">
            <a:spAutoFit/>
          </a:bodyPr>
          <a:lstStyle/>
          <a:p>
            <a:pPr eaLnBrk="0" fontAlgn="base" hangingPunct="0">
              <a:spcBef>
                <a:spcPct val="50000"/>
              </a:spcBef>
              <a:spcAft>
                <a:spcPct val="0"/>
              </a:spcAft>
            </a:pPr>
            <a:fld id="{98F4DB1C-AF30-4BA3-81AC-306D662EA098}" type="slidenum">
              <a:rPr lang="en-US" sz="1200">
                <a:solidFill>
                  <a:srgbClr val="081D58"/>
                </a:solidFill>
              </a:rPr>
              <a:pPr eaLnBrk="0" fontAlgn="base" hangingPunct="0">
                <a:spcBef>
                  <a:spcPct val="50000"/>
                </a:spcBef>
                <a:spcAft>
                  <a:spcPct val="0"/>
                </a:spcAft>
              </a:pPr>
              <a:t>‹#›</a:t>
            </a:fld>
            <a:endParaRPr lang="en-US" sz="1200" dirty="0">
              <a:solidFill>
                <a:srgbClr val="081D58"/>
              </a:solidFill>
            </a:endParaRPr>
          </a:p>
        </p:txBody>
      </p:sp>
      <p:pic>
        <p:nvPicPr>
          <p:cNvPr id="1044" name="Picture 20" descr="sidebar-HealthSys"/>
          <p:cNvPicPr>
            <a:picLocks noChangeAspect="1" noChangeArrowheads="1"/>
          </p:cNvPicPr>
          <p:nvPr userDrawn="1"/>
        </p:nvPicPr>
        <p:blipFill>
          <a:blip r:embed="rId3" cstate="print"/>
          <a:srcRect/>
          <a:stretch>
            <a:fillRect/>
          </a:stretch>
        </p:blipFill>
        <p:spPr bwMode="auto">
          <a:xfrm>
            <a:off x="2" y="0"/>
            <a:ext cx="17653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75" r:id="rId1"/>
  </p:sldLayoutIdLst>
  <p:hf sldNum="0" hdr="0" ftr="0" dt="0"/>
  <p:txStyles>
    <p:titleStyle>
      <a:lvl1pPr algn="ctr" rtl="0" fontAlgn="base">
        <a:spcBef>
          <a:spcPct val="0"/>
        </a:spcBef>
        <a:spcAft>
          <a:spcPct val="0"/>
        </a:spcAft>
        <a:defRPr sz="3500" b="1">
          <a:solidFill>
            <a:srgbClr val="081D58"/>
          </a:solidFill>
          <a:latin typeface="+mj-lt"/>
          <a:ea typeface="+mj-ea"/>
          <a:cs typeface="+mj-cs"/>
        </a:defRPr>
      </a:lvl1pPr>
      <a:lvl2pPr algn="ctr" rtl="0" fontAlgn="base">
        <a:spcBef>
          <a:spcPct val="0"/>
        </a:spcBef>
        <a:spcAft>
          <a:spcPct val="0"/>
        </a:spcAft>
        <a:defRPr sz="3500" b="1">
          <a:solidFill>
            <a:srgbClr val="081D58"/>
          </a:solidFill>
          <a:latin typeface="Arial" charset="0"/>
          <a:ea typeface="MS PGothic" pitchFamily="34" charset="-128"/>
        </a:defRPr>
      </a:lvl2pPr>
      <a:lvl3pPr algn="ctr" rtl="0" fontAlgn="base">
        <a:spcBef>
          <a:spcPct val="0"/>
        </a:spcBef>
        <a:spcAft>
          <a:spcPct val="0"/>
        </a:spcAft>
        <a:defRPr sz="3500" b="1">
          <a:solidFill>
            <a:srgbClr val="081D58"/>
          </a:solidFill>
          <a:latin typeface="Arial" charset="0"/>
          <a:ea typeface="MS PGothic" pitchFamily="34" charset="-128"/>
        </a:defRPr>
      </a:lvl3pPr>
      <a:lvl4pPr algn="ctr" rtl="0" fontAlgn="base">
        <a:spcBef>
          <a:spcPct val="0"/>
        </a:spcBef>
        <a:spcAft>
          <a:spcPct val="0"/>
        </a:spcAft>
        <a:defRPr sz="3500" b="1">
          <a:solidFill>
            <a:srgbClr val="081D58"/>
          </a:solidFill>
          <a:latin typeface="Arial" charset="0"/>
          <a:ea typeface="MS PGothic" pitchFamily="34" charset="-128"/>
        </a:defRPr>
      </a:lvl4pPr>
      <a:lvl5pPr algn="ctr" rtl="0" fontAlgn="base">
        <a:spcBef>
          <a:spcPct val="0"/>
        </a:spcBef>
        <a:spcAft>
          <a:spcPct val="0"/>
        </a:spcAft>
        <a:defRPr sz="3500" b="1">
          <a:solidFill>
            <a:srgbClr val="081D58"/>
          </a:solidFill>
          <a:latin typeface="Arial" charset="0"/>
          <a:ea typeface="MS PGothic" pitchFamily="34" charset="-128"/>
        </a:defRPr>
      </a:lvl5pPr>
      <a:lvl6pPr marL="444396" algn="ctr" rtl="0" fontAlgn="base">
        <a:spcBef>
          <a:spcPct val="0"/>
        </a:spcBef>
        <a:spcAft>
          <a:spcPct val="0"/>
        </a:spcAft>
        <a:defRPr sz="3500" b="1">
          <a:solidFill>
            <a:srgbClr val="081D58"/>
          </a:solidFill>
          <a:latin typeface="Arial" charset="0"/>
          <a:ea typeface="MS PGothic" pitchFamily="34" charset="-128"/>
        </a:defRPr>
      </a:lvl6pPr>
      <a:lvl7pPr marL="888790" algn="ctr" rtl="0" fontAlgn="base">
        <a:spcBef>
          <a:spcPct val="0"/>
        </a:spcBef>
        <a:spcAft>
          <a:spcPct val="0"/>
        </a:spcAft>
        <a:defRPr sz="3500" b="1">
          <a:solidFill>
            <a:srgbClr val="081D58"/>
          </a:solidFill>
          <a:latin typeface="Arial" charset="0"/>
          <a:ea typeface="MS PGothic" pitchFamily="34" charset="-128"/>
        </a:defRPr>
      </a:lvl7pPr>
      <a:lvl8pPr marL="1333185" algn="ctr" rtl="0" fontAlgn="base">
        <a:spcBef>
          <a:spcPct val="0"/>
        </a:spcBef>
        <a:spcAft>
          <a:spcPct val="0"/>
        </a:spcAft>
        <a:defRPr sz="3500" b="1">
          <a:solidFill>
            <a:srgbClr val="081D58"/>
          </a:solidFill>
          <a:latin typeface="Arial" charset="0"/>
          <a:ea typeface="MS PGothic" pitchFamily="34" charset="-128"/>
        </a:defRPr>
      </a:lvl8pPr>
      <a:lvl9pPr marL="1777580" algn="ctr" rtl="0" fontAlgn="base">
        <a:spcBef>
          <a:spcPct val="0"/>
        </a:spcBef>
        <a:spcAft>
          <a:spcPct val="0"/>
        </a:spcAft>
        <a:defRPr sz="3500" b="1">
          <a:solidFill>
            <a:srgbClr val="081D58"/>
          </a:solidFill>
          <a:latin typeface="Arial" charset="0"/>
          <a:ea typeface="MS PGothic" pitchFamily="34" charset="-128"/>
        </a:defRPr>
      </a:lvl9pPr>
    </p:titleStyle>
    <p:bodyStyle>
      <a:lvl1pPr marL="333297" indent="-333297" algn="l" rtl="0" fontAlgn="base">
        <a:spcBef>
          <a:spcPct val="20000"/>
        </a:spcBef>
        <a:spcAft>
          <a:spcPct val="0"/>
        </a:spcAft>
        <a:buChar char="•"/>
        <a:defRPr sz="3200">
          <a:solidFill>
            <a:srgbClr val="081D58"/>
          </a:solidFill>
          <a:latin typeface="+mn-lt"/>
          <a:ea typeface="+mn-ea"/>
          <a:cs typeface="+mn-cs"/>
        </a:defRPr>
      </a:lvl1pPr>
      <a:lvl2pPr marL="722143" indent="-277747" algn="l" rtl="0" fontAlgn="base">
        <a:spcBef>
          <a:spcPct val="20000"/>
        </a:spcBef>
        <a:spcAft>
          <a:spcPct val="0"/>
        </a:spcAft>
        <a:buChar char="–"/>
        <a:defRPr sz="2800">
          <a:solidFill>
            <a:srgbClr val="081D58"/>
          </a:solidFill>
          <a:latin typeface="+mn-lt"/>
          <a:ea typeface="+mn-ea"/>
        </a:defRPr>
      </a:lvl2pPr>
      <a:lvl3pPr marL="1110988" indent="-222197" algn="l" rtl="0" fontAlgn="base">
        <a:spcBef>
          <a:spcPct val="20000"/>
        </a:spcBef>
        <a:spcAft>
          <a:spcPct val="0"/>
        </a:spcAft>
        <a:buChar char="•"/>
        <a:defRPr sz="2300">
          <a:solidFill>
            <a:srgbClr val="081D58"/>
          </a:solidFill>
          <a:latin typeface="+mn-lt"/>
          <a:ea typeface="+mn-ea"/>
        </a:defRPr>
      </a:lvl3pPr>
      <a:lvl4pPr marL="1555383" indent="-222197" algn="l" rtl="0" fontAlgn="base">
        <a:spcBef>
          <a:spcPct val="20000"/>
        </a:spcBef>
        <a:spcAft>
          <a:spcPct val="0"/>
        </a:spcAft>
        <a:buChar char="–"/>
        <a:defRPr sz="2000">
          <a:solidFill>
            <a:srgbClr val="081D58"/>
          </a:solidFill>
          <a:latin typeface="+mn-lt"/>
          <a:ea typeface="+mn-ea"/>
        </a:defRPr>
      </a:lvl4pPr>
      <a:lvl5pPr marL="1999778" indent="-222197" algn="l" rtl="0" fontAlgn="base">
        <a:spcBef>
          <a:spcPct val="20000"/>
        </a:spcBef>
        <a:spcAft>
          <a:spcPct val="0"/>
        </a:spcAft>
        <a:buChar char="»"/>
        <a:defRPr sz="2000">
          <a:solidFill>
            <a:srgbClr val="081D58"/>
          </a:solidFill>
          <a:latin typeface="+mn-lt"/>
          <a:ea typeface="+mn-ea"/>
        </a:defRPr>
      </a:lvl5pPr>
      <a:lvl6pPr marL="2444173" indent="-222197" algn="l" rtl="0" fontAlgn="base">
        <a:spcBef>
          <a:spcPct val="20000"/>
        </a:spcBef>
        <a:spcAft>
          <a:spcPct val="0"/>
        </a:spcAft>
        <a:buChar char="»"/>
        <a:defRPr sz="2000">
          <a:solidFill>
            <a:srgbClr val="081D58"/>
          </a:solidFill>
          <a:latin typeface="+mn-lt"/>
          <a:ea typeface="+mn-ea"/>
        </a:defRPr>
      </a:lvl6pPr>
      <a:lvl7pPr marL="2888568" indent="-222197" algn="l" rtl="0" fontAlgn="base">
        <a:spcBef>
          <a:spcPct val="20000"/>
        </a:spcBef>
        <a:spcAft>
          <a:spcPct val="0"/>
        </a:spcAft>
        <a:buChar char="»"/>
        <a:defRPr sz="2000">
          <a:solidFill>
            <a:srgbClr val="081D58"/>
          </a:solidFill>
          <a:latin typeface="+mn-lt"/>
          <a:ea typeface="+mn-ea"/>
        </a:defRPr>
      </a:lvl7pPr>
      <a:lvl8pPr marL="3332964" indent="-222197" algn="l" rtl="0" fontAlgn="base">
        <a:spcBef>
          <a:spcPct val="20000"/>
        </a:spcBef>
        <a:spcAft>
          <a:spcPct val="0"/>
        </a:spcAft>
        <a:buChar char="»"/>
        <a:defRPr sz="2000">
          <a:solidFill>
            <a:srgbClr val="081D58"/>
          </a:solidFill>
          <a:latin typeface="+mn-lt"/>
          <a:ea typeface="+mn-ea"/>
        </a:defRPr>
      </a:lvl8pPr>
      <a:lvl9pPr marL="3777358" indent="-222197" algn="l" rtl="0" fontAlgn="base">
        <a:spcBef>
          <a:spcPct val="20000"/>
        </a:spcBef>
        <a:spcAft>
          <a:spcPct val="0"/>
        </a:spcAft>
        <a:buChar char="»"/>
        <a:defRPr sz="2000">
          <a:solidFill>
            <a:srgbClr val="081D58"/>
          </a:solidFill>
          <a:latin typeface="+mn-lt"/>
          <a:ea typeface="+mn-ea"/>
        </a:defRPr>
      </a:lvl9pPr>
    </p:bodyStyle>
    <p:otherStyle>
      <a:defPPr>
        <a:defRPr lang="en-US"/>
      </a:defPPr>
      <a:lvl1pPr marL="0" algn="l" defTabSz="888790" rtl="0" eaLnBrk="1" latinLnBrk="0" hangingPunct="1">
        <a:defRPr sz="1700" kern="1200">
          <a:solidFill>
            <a:schemeClr val="tx1"/>
          </a:solidFill>
          <a:latin typeface="+mn-lt"/>
          <a:ea typeface="+mn-ea"/>
          <a:cs typeface="+mn-cs"/>
        </a:defRPr>
      </a:lvl1pPr>
      <a:lvl2pPr marL="444396" algn="l" defTabSz="888790" rtl="0" eaLnBrk="1" latinLnBrk="0" hangingPunct="1">
        <a:defRPr sz="1700" kern="1200">
          <a:solidFill>
            <a:schemeClr val="tx1"/>
          </a:solidFill>
          <a:latin typeface="+mn-lt"/>
          <a:ea typeface="+mn-ea"/>
          <a:cs typeface="+mn-cs"/>
        </a:defRPr>
      </a:lvl2pPr>
      <a:lvl3pPr marL="888790" algn="l" defTabSz="888790" rtl="0" eaLnBrk="1" latinLnBrk="0" hangingPunct="1">
        <a:defRPr sz="1700" kern="1200">
          <a:solidFill>
            <a:schemeClr val="tx1"/>
          </a:solidFill>
          <a:latin typeface="+mn-lt"/>
          <a:ea typeface="+mn-ea"/>
          <a:cs typeface="+mn-cs"/>
        </a:defRPr>
      </a:lvl3pPr>
      <a:lvl4pPr marL="1333185" algn="l" defTabSz="888790" rtl="0" eaLnBrk="1" latinLnBrk="0" hangingPunct="1">
        <a:defRPr sz="1700" kern="1200">
          <a:solidFill>
            <a:schemeClr val="tx1"/>
          </a:solidFill>
          <a:latin typeface="+mn-lt"/>
          <a:ea typeface="+mn-ea"/>
          <a:cs typeface="+mn-cs"/>
        </a:defRPr>
      </a:lvl4pPr>
      <a:lvl5pPr marL="1777580" algn="l" defTabSz="888790" rtl="0" eaLnBrk="1" latinLnBrk="0" hangingPunct="1">
        <a:defRPr sz="1700" kern="1200">
          <a:solidFill>
            <a:schemeClr val="tx1"/>
          </a:solidFill>
          <a:latin typeface="+mn-lt"/>
          <a:ea typeface="+mn-ea"/>
          <a:cs typeface="+mn-cs"/>
        </a:defRPr>
      </a:lvl5pPr>
      <a:lvl6pPr marL="2221975" algn="l" defTabSz="888790" rtl="0" eaLnBrk="1" latinLnBrk="0" hangingPunct="1">
        <a:defRPr sz="1700" kern="1200">
          <a:solidFill>
            <a:schemeClr val="tx1"/>
          </a:solidFill>
          <a:latin typeface="+mn-lt"/>
          <a:ea typeface="+mn-ea"/>
          <a:cs typeface="+mn-cs"/>
        </a:defRPr>
      </a:lvl6pPr>
      <a:lvl7pPr marL="2666371" algn="l" defTabSz="888790" rtl="0" eaLnBrk="1" latinLnBrk="0" hangingPunct="1">
        <a:defRPr sz="1700" kern="1200">
          <a:solidFill>
            <a:schemeClr val="tx1"/>
          </a:solidFill>
          <a:latin typeface="+mn-lt"/>
          <a:ea typeface="+mn-ea"/>
          <a:cs typeface="+mn-cs"/>
        </a:defRPr>
      </a:lvl7pPr>
      <a:lvl8pPr marL="3110766" algn="l" defTabSz="888790" rtl="0" eaLnBrk="1" latinLnBrk="0" hangingPunct="1">
        <a:defRPr sz="1700" kern="1200">
          <a:solidFill>
            <a:schemeClr val="tx1"/>
          </a:solidFill>
          <a:latin typeface="+mn-lt"/>
          <a:ea typeface="+mn-ea"/>
          <a:cs typeface="+mn-cs"/>
        </a:defRPr>
      </a:lvl8pPr>
      <a:lvl9pPr marL="3555161" algn="l" defTabSz="888790" rtl="0" eaLnBrk="1" latinLnBrk="0" hangingPunct="1">
        <a:defRPr sz="17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Grp="1" noChangeArrowheads="1"/>
          </p:cNvSpPr>
          <p:nvPr>
            <p:ph type="title"/>
          </p:nvPr>
        </p:nvSpPr>
        <p:spPr bwMode="auto">
          <a:xfrm>
            <a:off x="1905000" y="304800"/>
            <a:ext cx="6781800" cy="11430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905000" y="1600200"/>
            <a:ext cx="6781800" cy="44958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3" name="Text Box 19"/>
          <p:cNvSpPr txBox="1">
            <a:spLocks noChangeArrowheads="1"/>
          </p:cNvSpPr>
          <p:nvPr userDrawn="1"/>
        </p:nvSpPr>
        <p:spPr bwMode="auto">
          <a:xfrm>
            <a:off x="8763000" y="6583366"/>
            <a:ext cx="381000" cy="277000"/>
          </a:xfrm>
          <a:prstGeom prst="rect">
            <a:avLst/>
          </a:prstGeom>
          <a:noFill/>
          <a:ln w="9525">
            <a:noFill/>
            <a:miter lim="800000"/>
            <a:headEnd/>
            <a:tailEnd/>
          </a:ln>
          <a:effectLst/>
        </p:spPr>
        <p:txBody>
          <a:bodyPr lIns="88879" tIns="44439" rIns="88879" bIns="44439">
            <a:spAutoFit/>
          </a:bodyPr>
          <a:lstStyle/>
          <a:p>
            <a:pPr eaLnBrk="0" fontAlgn="base" hangingPunct="0">
              <a:spcBef>
                <a:spcPct val="50000"/>
              </a:spcBef>
              <a:spcAft>
                <a:spcPct val="0"/>
              </a:spcAft>
            </a:pPr>
            <a:fld id="{98F4DB1C-AF30-4BA3-81AC-306D662EA098}" type="slidenum">
              <a:rPr lang="en-US" sz="1200">
                <a:solidFill>
                  <a:srgbClr val="081D58"/>
                </a:solidFill>
              </a:rPr>
              <a:pPr eaLnBrk="0" fontAlgn="base" hangingPunct="0">
                <a:spcBef>
                  <a:spcPct val="50000"/>
                </a:spcBef>
                <a:spcAft>
                  <a:spcPct val="0"/>
                </a:spcAft>
              </a:pPr>
              <a:t>‹#›</a:t>
            </a:fld>
            <a:endParaRPr lang="en-US" sz="1200" dirty="0">
              <a:solidFill>
                <a:srgbClr val="081D58"/>
              </a:solidFill>
            </a:endParaRPr>
          </a:p>
        </p:txBody>
      </p:sp>
      <p:pic>
        <p:nvPicPr>
          <p:cNvPr id="1044" name="Picture 20" descr="sidebar-HealthSys"/>
          <p:cNvPicPr>
            <a:picLocks noChangeAspect="1" noChangeArrowheads="1"/>
          </p:cNvPicPr>
          <p:nvPr userDrawn="1"/>
        </p:nvPicPr>
        <p:blipFill>
          <a:blip r:embed="rId3" cstate="print"/>
          <a:srcRect/>
          <a:stretch>
            <a:fillRect/>
          </a:stretch>
        </p:blipFill>
        <p:spPr bwMode="auto">
          <a:xfrm>
            <a:off x="2" y="0"/>
            <a:ext cx="17653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77" r:id="rId1"/>
  </p:sldLayoutIdLst>
  <p:hf sldNum="0" hdr="0" ftr="0" dt="0"/>
  <p:txStyles>
    <p:titleStyle>
      <a:lvl1pPr algn="ctr" rtl="0" fontAlgn="base">
        <a:spcBef>
          <a:spcPct val="0"/>
        </a:spcBef>
        <a:spcAft>
          <a:spcPct val="0"/>
        </a:spcAft>
        <a:defRPr sz="3500" b="1">
          <a:solidFill>
            <a:srgbClr val="081D58"/>
          </a:solidFill>
          <a:latin typeface="+mj-lt"/>
          <a:ea typeface="+mj-ea"/>
          <a:cs typeface="+mj-cs"/>
        </a:defRPr>
      </a:lvl1pPr>
      <a:lvl2pPr algn="ctr" rtl="0" fontAlgn="base">
        <a:spcBef>
          <a:spcPct val="0"/>
        </a:spcBef>
        <a:spcAft>
          <a:spcPct val="0"/>
        </a:spcAft>
        <a:defRPr sz="3500" b="1">
          <a:solidFill>
            <a:srgbClr val="081D58"/>
          </a:solidFill>
          <a:latin typeface="Arial" charset="0"/>
          <a:ea typeface="MS PGothic" pitchFamily="34" charset="-128"/>
        </a:defRPr>
      </a:lvl2pPr>
      <a:lvl3pPr algn="ctr" rtl="0" fontAlgn="base">
        <a:spcBef>
          <a:spcPct val="0"/>
        </a:spcBef>
        <a:spcAft>
          <a:spcPct val="0"/>
        </a:spcAft>
        <a:defRPr sz="3500" b="1">
          <a:solidFill>
            <a:srgbClr val="081D58"/>
          </a:solidFill>
          <a:latin typeface="Arial" charset="0"/>
          <a:ea typeface="MS PGothic" pitchFamily="34" charset="-128"/>
        </a:defRPr>
      </a:lvl3pPr>
      <a:lvl4pPr algn="ctr" rtl="0" fontAlgn="base">
        <a:spcBef>
          <a:spcPct val="0"/>
        </a:spcBef>
        <a:spcAft>
          <a:spcPct val="0"/>
        </a:spcAft>
        <a:defRPr sz="3500" b="1">
          <a:solidFill>
            <a:srgbClr val="081D58"/>
          </a:solidFill>
          <a:latin typeface="Arial" charset="0"/>
          <a:ea typeface="MS PGothic" pitchFamily="34" charset="-128"/>
        </a:defRPr>
      </a:lvl4pPr>
      <a:lvl5pPr algn="ctr" rtl="0" fontAlgn="base">
        <a:spcBef>
          <a:spcPct val="0"/>
        </a:spcBef>
        <a:spcAft>
          <a:spcPct val="0"/>
        </a:spcAft>
        <a:defRPr sz="3500" b="1">
          <a:solidFill>
            <a:srgbClr val="081D58"/>
          </a:solidFill>
          <a:latin typeface="Arial" charset="0"/>
          <a:ea typeface="MS PGothic" pitchFamily="34" charset="-128"/>
        </a:defRPr>
      </a:lvl5pPr>
      <a:lvl6pPr marL="444396" algn="ctr" rtl="0" fontAlgn="base">
        <a:spcBef>
          <a:spcPct val="0"/>
        </a:spcBef>
        <a:spcAft>
          <a:spcPct val="0"/>
        </a:spcAft>
        <a:defRPr sz="3500" b="1">
          <a:solidFill>
            <a:srgbClr val="081D58"/>
          </a:solidFill>
          <a:latin typeface="Arial" charset="0"/>
          <a:ea typeface="MS PGothic" pitchFamily="34" charset="-128"/>
        </a:defRPr>
      </a:lvl6pPr>
      <a:lvl7pPr marL="888790" algn="ctr" rtl="0" fontAlgn="base">
        <a:spcBef>
          <a:spcPct val="0"/>
        </a:spcBef>
        <a:spcAft>
          <a:spcPct val="0"/>
        </a:spcAft>
        <a:defRPr sz="3500" b="1">
          <a:solidFill>
            <a:srgbClr val="081D58"/>
          </a:solidFill>
          <a:latin typeface="Arial" charset="0"/>
          <a:ea typeface="MS PGothic" pitchFamily="34" charset="-128"/>
        </a:defRPr>
      </a:lvl7pPr>
      <a:lvl8pPr marL="1333185" algn="ctr" rtl="0" fontAlgn="base">
        <a:spcBef>
          <a:spcPct val="0"/>
        </a:spcBef>
        <a:spcAft>
          <a:spcPct val="0"/>
        </a:spcAft>
        <a:defRPr sz="3500" b="1">
          <a:solidFill>
            <a:srgbClr val="081D58"/>
          </a:solidFill>
          <a:latin typeface="Arial" charset="0"/>
          <a:ea typeface="MS PGothic" pitchFamily="34" charset="-128"/>
        </a:defRPr>
      </a:lvl8pPr>
      <a:lvl9pPr marL="1777580" algn="ctr" rtl="0" fontAlgn="base">
        <a:spcBef>
          <a:spcPct val="0"/>
        </a:spcBef>
        <a:spcAft>
          <a:spcPct val="0"/>
        </a:spcAft>
        <a:defRPr sz="3500" b="1">
          <a:solidFill>
            <a:srgbClr val="081D58"/>
          </a:solidFill>
          <a:latin typeface="Arial" charset="0"/>
          <a:ea typeface="MS PGothic" pitchFamily="34" charset="-128"/>
        </a:defRPr>
      </a:lvl9pPr>
    </p:titleStyle>
    <p:bodyStyle>
      <a:lvl1pPr marL="333297" indent="-333297" algn="l" rtl="0" fontAlgn="base">
        <a:spcBef>
          <a:spcPct val="20000"/>
        </a:spcBef>
        <a:spcAft>
          <a:spcPct val="0"/>
        </a:spcAft>
        <a:buChar char="•"/>
        <a:defRPr sz="3200">
          <a:solidFill>
            <a:srgbClr val="081D58"/>
          </a:solidFill>
          <a:latin typeface="+mn-lt"/>
          <a:ea typeface="+mn-ea"/>
          <a:cs typeface="+mn-cs"/>
        </a:defRPr>
      </a:lvl1pPr>
      <a:lvl2pPr marL="722143" indent="-277747" algn="l" rtl="0" fontAlgn="base">
        <a:spcBef>
          <a:spcPct val="20000"/>
        </a:spcBef>
        <a:spcAft>
          <a:spcPct val="0"/>
        </a:spcAft>
        <a:buChar char="–"/>
        <a:defRPr sz="2800">
          <a:solidFill>
            <a:srgbClr val="081D58"/>
          </a:solidFill>
          <a:latin typeface="+mn-lt"/>
          <a:ea typeface="+mn-ea"/>
        </a:defRPr>
      </a:lvl2pPr>
      <a:lvl3pPr marL="1110988" indent="-222197" algn="l" rtl="0" fontAlgn="base">
        <a:spcBef>
          <a:spcPct val="20000"/>
        </a:spcBef>
        <a:spcAft>
          <a:spcPct val="0"/>
        </a:spcAft>
        <a:buChar char="•"/>
        <a:defRPr sz="2300">
          <a:solidFill>
            <a:srgbClr val="081D58"/>
          </a:solidFill>
          <a:latin typeface="+mn-lt"/>
          <a:ea typeface="+mn-ea"/>
        </a:defRPr>
      </a:lvl3pPr>
      <a:lvl4pPr marL="1555383" indent="-222197" algn="l" rtl="0" fontAlgn="base">
        <a:spcBef>
          <a:spcPct val="20000"/>
        </a:spcBef>
        <a:spcAft>
          <a:spcPct val="0"/>
        </a:spcAft>
        <a:buChar char="–"/>
        <a:defRPr sz="2000">
          <a:solidFill>
            <a:srgbClr val="081D58"/>
          </a:solidFill>
          <a:latin typeface="+mn-lt"/>
          <a:ea typeface="+mn-ea"/>
        </a:defRPr>
      </a:lvl4pPr>
      <a:lvl5pPr marL="1999778" indent="-222197" algn="l" rtl="0" fontAlgn="base">
        <a:spcBef>
          <a:spcPct val="20000"/>
        </a:spcBef>
        <a:spcAft>
          <a:spcPct val="0"/>
        </a:spcAft>
        <a:buChar char="»"/>
        <a:defRPr sz="2000">
          <a:solidFill>
            <a:srgbClr val="081D58"/>
          </a:solidFill>
          <a:latin typeface="+mn-lt"/>
          <a:ea typeface="+mn-ea"/>
        </a:defRPr>
      </a:lvl5pPr>
      <a:lvl6pPr marL="2444173" indent="-222197" algn="l" rtl="0" fontAlgn="base">
        <a:spcBef>
          <a:spcPct val="20000"/>
        </a:spcBef>
        <a:spcAft>
          <a:spcPct val="0"/>
        </a:spcAft>
        <a:buChar char="»"/>
        <a:defRPr sz="2000">
          <a:solidFill>
            <a:srgbClr val="081D58"/>
          </a:solidFill>
          <a:latin typeface="+mn-lt"/>
          <a:ea typeface="+mn-ea"/>
        </a:defRPr>
      </a:lvl6pPr>
      <a:lvl7pPr marL="2888568" indent="-222197" algn="l" rtl="0" fontAlgn="base">
        <a:spcBef>
          <a:spcPct val="20000"/>
        </a:spcBef>
        <a:spcAft>
          <a:spcPct val="0"/>
        </a:spcAft>
        <a:buChar char="»"/>
        <a:defRPr sz="2000">
          <a:solidFill>
            <a:srgbClr val="081D58"/>
          </a:solidFill>
          <a:latin typeface="+mn-lt"/>
          <a:ea typeface="+mn-ea"/>
        </a:defRPr>
      </a:lvl7pPr>
      <a:lvl8pPr marL="3332964" indent="-222197" algn="l" rtl="0" fontAlgn="base">
        <a:spcBef>
          <a:spcPct val="20000"/>
        </a:spcBef>
        <a:spcAft>
          <a:spcPct val="0"/>
        </a:spcAft>
        <a:buChar char="»"/>
        <a:defRPr sz="2000">
          <a:solidFill>
            <a:srgbClr val="081D58"/>
          </a:solidFill>
          <a:latin typeface="+mn-lt"/>
          <a:ea typeface="+mn-ea"/>
        </a:defRPr>
      </a:lvl8pPr>
      <a:lvl9pPr marL="3777358" indent="-222197" algn="l" rtl="0" fontAlgn="base">
        <a:spcBef>
          <a:spcPct val="20000"/>
        </a:spcBef>
        <a:spcAft>
          <a:spcPct val="0"/>
        </a:spcAft>
        <a:buChar char="»"/>
        <a:defRPr sz="2000">
          <a:solidFill>
            <a:srgbClr val="081D58"/>
          </a:solidFill>
          <a:latin typeface="+mn-lt"/>
          <a:ea typeface="+mn-ea"/>
        </a:defRPr>
      </a:lvl9pPr>
    </p:bodyStyle>
    <p:otherStyle>
      <a:defPPr>
        <a:defRPr lang="en-US"/>
      </a:defPPr>
      <a:lvl1pPr marL="0" algn="l" defTabSz="888790" rtl="0" eaLnBrk="1" latinLnBrk="0" hangingPunct="1">
        <a:defRPr sz="1700" kern="1200">
          <a:solidFill>
            <a:schemeClr val="tx1"/>
          </a:solidFill>
          <a:latin typeface="+mn-lt"/>
          <a:ea typeface="+mn-ea"/>
          <a:cs typeface="+mn-cs"/>
        </a:defRPr>
      </a:lvl1pPr>
      <a:lvl2pPr marL="444396" algn="l" defTabSz="888790" rtl="0" eaLnBrk="1" latinLnBrk="0" hangingPunct="1">
        <a:defRPr sz="1700" kern="1200">
          <a:solidFill>
            <a:schemeClr val="tx1"/>
          </a:solidFill>
          <a:latin typeface="+mn-lt"/>
          <a:ea typeface="+mn-ea"/>
          <a:cs typeface="+mn-cs"/>
        </a:defRPr>
      </a:lvl2pPr>
      <a:lvl3pPr marL="888790" algn="l" defTabSz="888790" rtl="0" eaLnBrk="1" latinLnBrk="0" hangingPunct="1">
        <a:defRPr sz="1700" kern="1200">
          <a:solidFill>
            <a:schemeClr val="tx1"/>
          </a:solidFill>
          <a:latin typeface="+mn-lt"/>
          <a:ea typeface="+mn-ea"/>
          <a:cs typeface="+mn-cs"/>
        </a:defRPr>
      </a:lvl3pPr>
      <a:lvl4pPr marL="1333185" algn="l" defTabSz="888790" rtl="0" eaLnBrk="1" latinLnBrk="0" hangingPunct="1">
        <a:defRPr sz="1700" kern="1200">
          <a:solidFill>
            <a:schemeClr val="tx1"/>
          </a:solidFill>
          <a:latin typeface="+mn-lt"/>
          <a:ea typeface="+mn-ea"/>
          <a:cs typeface="+mn-cs"/>
        </a:defRPr>
      </a:lvl4pPr>
      <a:lvl5pPr marL="1777580" algn="l" defTabSz="888790" rtl="0" eaLnBrk="1" latinLnBrk="0" hangingPunct="1">
        <a:defRPr sz="1700" kern="1200">
          <a:solidFill>
            <a:schemeClr val="tx1"/>
          </a:solidFill>
          <a:latin typeface="+mn-lt"/>
          <a:ea typeface="+mn-ea"/>
          <a:cs typeface="+mn-cs"/>
        </a:defRPr>
      </a:lvl5pPr>
      <a:lvl6pPr marL="2221975" algn="l" defTabSz="888790" rtl="0" eaLnBrk="1" latinLnBrk="0" hangingPunct="1">
        <a:defRPr sz="1700" kern="1200">
          <a:solidFill>
            <a:schemeClr val="tx1"/>
          </a:solidFill>
          <a:latin typeface="+mn-lt"/>
          <a:ea typeface="+mn-ea"/>
          <a:cs typeface="+mn-cs"/>
        </a:defRPr>
      </a:lvl6pPr>
      <a:lvl7pPr marL="2666371" algn="l" defTabSz="888790" rtl="0" eaLnBrk="1" latinLnBrk="0" hangingPunct="1">
        <a:defRPr sz="1700" kern="1200">
          <a:solidFill>
            <a:schemeClr val="tx1"/>
          </a:solidFill>
          <a:latin typeface="+mn-lt"/>
          <a:ea typeface="+mn-ea"/>
          <a:cs typeface="+mn-cs"/>
        </a:defRPr>
      </a:lvl7pPr>
      <a:lvl8pPr marL="3110766" algn="l" defTabSz="888790" rtl="0" eaLnBrk="1" latinLnBrk="0" hangingPunct="1">
        <a:defRPr sz="1700" kern="1200">
          <a:solidFill>
            <a:schemeClr val="tx1"/>
          </a:solidFill>
          <a:latin typeface="+mn-lt"/>
          <a:ea typeface="+mn-ea"/>
          <a:cs typeface="+mn-cs"/>
        </a:defRPr>
      </a:lvl8pPr>
      <a:lvl9pPr marL="3555161" algn="l" defTabSz="888790" rtl="0" eaLnBrk="1" latinLnBrk="0" hangingPunct="1">
        <a:defRPr sz="17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Grp="1" noChangeArrowheads="1"/>
          </p:cNvSpPr>
          <p:nvPr>
            <p:ph type="title"/>
          </p:nvPr>
        </p:nvSpPr>
        <p:spPr bwMode="auto">
          <a:xfrm>
            <a:off x="1905000" y="304800"/>
            <a:ext cx="6781800" cy="11430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905000" y="1600200"/>
            <a:ext cx="6781800" cy="44958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3" name="Text Box 19"/>
          <p:cNvSpPr txBox="1">
            <a:spLocks noChangeArrowheads="1"/>
          </p:cNvSpPr>
          <p:nvPr userDrawn="1"/>
        </p:nvSpPr>
        <p:spPr bwMode="auto">
          <a:xfrm>
            <a:off x="8763000" y="6583366"/>
            <a:ext cx="381000" cy="277000"/>
          </a:xfrm>
          <a:prstGeom prst="rect">
            <a:avLst/>
          </a:prstGeom>
          <a:noFill/>
          <a:ln w="9525">
            <a:noFill/>
            <a:miter lim="800000"/>
            <a:headEnd/>
            <a:tailEnd/>
          </a:ln>
          <a:effectLst/>
        </p:spPr>
        <p:txBody>
          <a:bodyPr lIns="88879" tIns="44439" rIns="88879" bIns="44439">
            <a:spAutoFit/>
          </a:bodyPr>
          <a:lstStyle/>
          <a:p>
            <a:pPr eaLnBrk="0" fontAlgn="base" hangingPunct="0">
              <a:spcBef>
                <a:spcPct val="50000"/>
              </a:spcBef>
              <a:spcAft>
                <a:spcPct val="0"/>
              </a:spcAft>
            </a:pPr>
            <a:fld id="{98F4DB1C-AF30-4BA3-81AC-306D662EA098}" type="slidenum">
              <a:rPr lang="en-US" sz="1200">
                <a:solidFill>
                  <a:srgbClr val="081D58"/>
                </a:solidFill>
              </a:rPr>
              <a:pPr eaLnBrk="0" fontAlgn="base" hangingPunct="0">
                <a:spcBef>
                  <a:spcPct val="50000"/>
                </a:spcBef>
                <a:spcAft>
                  <a:spcPct val="0"/>
                </a:spcAft>
              </a:pPr>
              <a:t>‹#›</a:t>
            </a:fld>
            <a:endParaRPr lang="en-US" sz="1200" dirty="0">
              <a:solidFill>
                <a:srgbClr val="081D58"/>
              </a:solidFill>
            </a:endParaRPr>
          </a:p>
        </p:txBody>
      </p:sp>
      <p:pic>
        <p:nvPicPr>
          <p:cNvPr id="1044" name="Picture 20" descr="sidebar-HealthSys"/>
          <p:cNvPicPr>
            <a:picLocks noChangeAspect="1" noChangeArrowheads="1"/>
          </p:cNvPicPr>
          <p:nvPr userDrawn="1"/>
        </p:nvPicPr>
        <p:blipFill>
          <a:blip r:embed="rId3" cstate="print"/>
          <a:srcRect/>
          <a:stretch>
            <a:fillRect/>
          </a:stretch>
        </p:blipFill>
        <p:spPr bwMode="auto">
          <a:xfrm>
            <a:off x="2" y="0"/>
            <a:ext cx="17653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79" r:id="rId1"/>
  </p:sldLayoutIdLst>
  <p:hf sldNum="0" hdr="0" ftr="0" dt="0"/>
  <p:txStyles>
    <p:titleStyle>
      <a:lvl1pPr algn="ctr" rtl="0" fontAlgn="base">
        <a:spcBef>
          <a:spcPct val="0"/>
        </a:spcBef>
        <a:spcAft>
          <a:spcPct val="0"/>
        </a:spcAft>
        <a:defRPr sz="3500" b="1">
          <a:solidFill>
            <a:srgbClr val="081D58"/>
          </a:solidFill>
          <a:latin typeface="+mj-lt"/>
          <a:ea typeface="+mj-ea"/>
          <a:cs typeface="+mj-cs"/>
        </a:defRPr>
      </a:lvl1pPr>
      <a:lvl2pPr algn="ctr" rtl="0" fontAlgn="base">
        <a:spcBef>
          <a:spcPct val="0"/>
        </a:spcBef>
        <a:spcAft>
          <a:spcPct val="0"/>
        </a:spcAft>
        <a:defRPr sz="3500" b="1">
          <a:solidFill>
            <a:srgbClr val="081D58"/>
          </a:solidFill>
          <a:latin typeface="Arial" charset="0"/>
          <a:ea typeface="MS PGothic" pitchFamily="34" charset="-128"/>
        </a:defRPr>
      </a:lvl2pPr>
      <a:lvl3pPr algn="ctr" rtl="0" fontAlgn="base">
        <a:spcBef>
          <a:spcPct val="0"/>
        </a:spcBef>
        <a:spcAft>
          <a:spcPct val="0"/>
        </a:spcAft>
        <a:defRPr sz="3500" b="1">
          <a:solidFill>
            <a:srgbClr val="081D58"/>
          </a:solidFill>
          <a:latin typeface="Arial" charset="0"/>
          <a:ea typeface="MS PGothic" pitchFamily="34" charset="-128"/>
        </a:defRPr>
      </a:lvl3pPr>
      <a:lvl4pPr algn="ctr" rtl="0" fontAlgn="base">
        <a:spcBef>
          <a:spcPct val="0"/>
        </a:spcBef>
        <a:spcAft>
          <a:spcPct val="0"/>
        </a:spcAft>
        <a:defRPr sz="3500" b="1">
          <a:solidFill>
            <a:srgbClr val="081D58"/>
          </a:solidFill>
          <a:latin typeface="Arial" charset="0"/>
          <a:ea typeface="MS PGothic" pitchFamily="34" charset="-128"/>
        </a:defRPr>
      </a:lvl4pPr>
      <a:lvl5pPr algn="ctr" rtl="0" fontAlgn="base">
        <a:spcBef>
          <a:spcPct val="0"/>
        </a:spcBef>
        <a:spcAft>
          <a:spcPct val="0"/>
        </a:spcAft>
        <a:defRPr sz="3500" b="1">
          <a:solidFill>
            <a:srgbClr val="081D58"/>
          </a:solidFill>
          <a:latin typeface="Arial" charset="0"/>
          <a:ea typeface="MS PGothic" pitchFamily="34" charset="-128"/>
        </a:defRPr>
      </a:lvl5pPr>
      <a:lvl6pPr marL="444396" algn="ctr" rtl="0" fontAlgn="base">
        <a:spcBef>
          <a:spcPct val="0"/>
        </a:spcBef>
        <a:spcAft>
          <a:spcPct val="0"/>
        </a:spcAft>
        <a:defRPr sz="3500" b="1">
          <a:solidFill>
            <a:srgbClr val="081D58"/>
          </a:solidFill>
          <a:latin typeface="Arial" charset="0"/>
          <a:ea typeface="MS PGothic" pitchFamily="34" charset="-128"/>
        </a:defRPr>
      </a:lvl6pPr>
      <a:lvl7pPr marL="888790" algn="ctr" rtl="0" fontAlgn="base">
        <a:spcBef>
          <a:spcPct val="0"/>
        </a:spcBef>
        <a:spcAft>
          <a:spcPct val="0"/>
        </a:spcAft>
        <a:defRPr sz="3500" b="1">
          <a:solidFill>
            <a:srgbClr val="081D58"/>
          </a:solidFill>
          <a:latin typeface="Arial" charset="0"/>
          <a:ea typeface="MS PGothic" pitchFamily="34" charset="-128"/>
        </a:defRPr>
      </a:lvl7pPr>
      <a:lvl8pPr marL="1333185" algn="ctr" rtl="0" fontAlgn="base">
        <a:spcBef>
          <a:spcPct val="0"/>
        </a:spcBef>
        <a:spcAft>
          <a:spcPct val="0"/>
        </a:spcAft>
        <a:defRPr sz="3500" b="1">
          <a:solidFill>
            <a:srgbClr val="081D58"/>
          </a:solidFill>
          <a:latin typeface="Arial" charset="0"/>
          <a:ea typeface="MS PGothic" pitchFamily="34" charset="-128"/>
        </a:defRPr>
      </a:lvl8pPr>
      <a:lvl9pPr marL="1777580" algn="ctr" rtl="0" fontAlgn="base">
        <a:spcBef>
          <a:spcPct val="0"/>
        </a:spcBef>
        <a:spcAft>
          <a:spcPct val="0"/>
        </a:spcAft>
        <a:defRPr sz="3500" b="1">
          <a:solidFill>
            <a:srgbClr val="081D58"/>
          </a:solidFill>
          <a:latin typeface="Arial" charset="0"/>
          <a:ea typeface="MS PGothic" pitchFamily="34" charset="-128"/>
        </a:defRPr>
      </a:lvl9pPr>
    </p:titleStyle>
    <p:bodyStyle>
      <a:lvl1pPr marL="333297" indent="-333297" algn="l" rtl="0" fontAlgn="base">
        <a:spcBef>
          <a:spcPct val="20000"/>
        </a:spcBef>
        <a:spcAft>
          <a:spcPct val="0"/>
        </a:spcAft>
        <a:buChar char="•"/>
        <a:defRPr sz="3200">
          <a:solidFill>
            <a:srgbClr val="081D58"/>
          </a:solidFill>
          <a:latin typeface="+mn-lt"/>
          <a:ea typeface="+mn-ea"/>
          <a:cs typeface="+mn-cs"/>
        </a:defRPr>
      </a:lvl1pPr>
      <a:lvl2pPr marL="722143" indent="-277747" algn="l" rtl="0" fontAlgn="base">
        <a:spcBef>
          <a:spcPct val="20000"/>
        </a:spcBef>
        <a:spcAft>
          <a:spcPct val="0"/>
        </a:spcAft>
        <a:buChar char="–"/>
        <a:defRPr sz="2800">
          <a:solidFill>
            <a:srgbClr val="081D58"/>
          </a:solidFill>
          <a:latin typeface="+mn-lt"/>
          <a:ea typeface="+mn-ea"/>
        </a:defRPr>
      </a:lvl2pPr>
      <a:lvl3pPr marL="1110988" indent="-222197" algn="l" rtl="0" fontAlgn="base">
        <a:spcBef>
          <a:spcPct val="20000"/>
        </a:spcBef>
        <a:spcAft>
          <a:spcPct val="0"/>
        </a:spcAft>
        <a:buChar char="•"/>
        <a:defRPr sz="2300">
          <a:solidFill>
            <a:srgbClr val="081D58"/>
          </a:solidFill>
          <a:latin typeface="+mn-lt"/>
          <a:ea typeface="+mn-ea"/>
        </a:defRPr>
      </a:lvl3pPr>
      <a:lvl4pPr marL="1555383" indent="-222197" algn="l" rtl="0" fontAlgn="base">
        <a:spcBef>
          <a:spcPct val="20000"/>
        </a:spcBef>
        <a:spcAft>
          <a:spcPct val="0"/>
        </a:spcAft>
        <a:buChar char="–"/>
        <a:defRPr sz="2000">
          <a:solidFill>
            <a:srgbClr val="081D58"/>
          </a:solidFill>
          <a:latin typeface="+mn-lt"/>
          <a:ea typeface="+mn-ea"/>
        </a:defRPr>
      </a:lvl4pPr>
      <a:lvl5pPr marL="1999778" indent="-222197" algn="l" rtl="0" fontAlgn="base">
        <a:spcBef>
          <a:spcPct val="20000"/>
        </a:spcBef>
        <a:spcAft>
          <a:spcPct val="0"/>
        </a:spcAft>
        <a:buChar char="»"/>
        <a:defRPr sz="2000">
          <a:solidFill>
            <a:srgbClr val="081D58"/>
          </a:solidFill>
          <a:latin typeface="+mn-lt"/>
          <a:ea typeface="+mn-ea"/>
        </a:defRPr>
      </a:lvl5pPr>
      <a:lvl6pPr marL="2444173" indent="-222197" algn="l" rtl="0" fontAlgn="base">
        <a:spcBef>
          <a:spcPct val="20000"/>
        </a:spcBef>
        <a:spcAft>
          <a:spcPct val="0"/>
        </a:spcAft>
        <a:buChar char="»"/>
        <a:defRPr sz="2000">
          <a:solidFill>
            <a:srgbClr val="081D58"/>
          </a:solidFill>
          <a:latin typeface="+mn-lt"/>
          <a:ea typeface="+mn-ea"/>
        </a:defRPr>
      </a:lvl6pPr>
      <a:lvl7pPr marL="2888568" indent="-222197" algn="l" rtl="0" fontAlgn="base">
        <a:spcBef>
          <a:spcPct val="20000"/>
        </a:spcBef>
        <a:spcAft>
          <a:spcPct val="0"/>
        </a:spcAft>
        <a:buChar char="»"/>
        <a:defRPr sz="2000">
          <a:solidFill>
            <a:srgbClr val="081D58"/>
          </a:solidFill>
          <a:latin typeface="+mn-lt"/>
          <a:ea typeface="+mn-ea"/>
        </a:defRPr>
      </a:lvl7pPr>
      <a:lvl8pPr marL="3332964" indent="-222197" algn="l" rtl="0" fontAlgn="base">
        <a:spcBef>
          <a:spcPct val="20000"/>
        </a:spcBef>
        <a:spcAft>
          <a:spcPct val="0"/>
        </a:spcAft>
        <a:buChar char="»"/>
        <a:defRPr sz="2000">
          <a:solidFill>
            <a:srgbClr val="081D58"/>
          </a:solidFill>
          <a:latin typeface="+mn-lt"/>
          <a:ea typeface="+mn-ea"/>
        </a:defRPr>
      </a:lvl8pPr>
      <a:lvl9pPr marL="3777358" indent="-222197" algn="l" rtl="0" fontAlgn="base">
        <a:spcBef>
          <a:spcPct val="20000"/>
        </a:spcBef>
        <a:spcAft>
          <a:spcPct val="0"/>
        </a:spcAft>
        <a:buChar char="»"/>
        <a:defRPr sz="2000">
          <a:solidFill>
            <a:srgbClr val="081D58"/>
          </a:solidFill>
          <a:latin typeface="+mn-lt"/>
          <a:ea typeface="+mn-ea"/>
        </a:defRPr>
      </a:lvl9pPr>
    </p:bodyStyle>
    <p:otherStyle>
      <a:defPPr>
        <a:defRPr lang="en-US"/>
      </a:defPPr>
      <a:lvl1pPr marL="0" algn="l" defTabSz="888790" rtl="0" eaLnBrk="1" latinLnBrk="0" hangingPunct="1">
        <a:defRPr sz="1700" kern="1200">
          <a:solidFill>
            <a:schemeClr val="tx1"/>
          </a:solidFill>
          <a:latin typeface="+mn-lt"/>
          <a:ea typeface="+mn-ea"/>
          <a:cs typeface="+mn-cs"/>
        </a:defRPr>
      </a:lvl1pPr>
      <a:lvl2pPr marL="444396" algn="l" defTabSz="888790" rtl="0" eaLnBrk="1" latinLnBrk="0" hangingPunct="1">
        <a:defRPr sz="1700" kern="1200">
          <a:solidFill>
            <a:schemeClr val="tx1"/>
          </a:solidFill>
          <a:latin typeface="+mn-lt"/>
          <a:ea typeface="+mn-ea"/>
          <a:cs typeface="+mn-cs"/>
        </a:defRPr>
      </a:lvl2pPr>
      <a:lvl3pPr marL="888790" algn="l" defTabSz="888790" rtl="0" eaLnBrk="1" latinLnBrk="0" hangingPunct="1">
        <a:defRPr sz="1700" kern="1200">
          <a:solidFill>
            <a:schemeClr val="tx1"/>
          </a:solidFill>
          <a:latin typeface="+mn-lt"/>
          <a:ea typeface="+mn-ea"/>
          <a:cs typeface="+mn-cs"/>
        </a:defRPr>
      </a:lvl3pPr>
      <a:lvl4pPr marL="1333185" algn="l" defTabSz="888790" rtl="0" eaLnBrk="1" latinLnBrk="0" hangingPunct="1">
        <a:defRPr sz="1700" kern="1200">
          <a:solidFill>
            <a:schemeClr val="tx1"/>
          </a:solidFill>
          <a:latin typeface="+mn-lt"/>
          <a:ea typeface="+mn-ea"/>
          <a:cs typeface="+mn-cs"/>
        </a:defRPr>
      </a:lvl4pPr>
      <a:lvl5pPr marL="1777580" algn="l" defTabSz="888790" rtl="0" eaLnBrk="1" latinLnBrk="0" hangingPunct="1">
        <a:defRPr sz="1700" kern="1200">
          <a:solidFill>
            <a:schemeClr val="tx1"/>
          </a:solidFill>
          <a:latin typeface="+mn-lt"/>
          <a:ea typeface="+mn-ea"/>
          <a:cs typeface="+mn-cs"/>
        </a:defRPr>
      </a:lvl5pPr>
      <a:lvl6pPr marL="2221975" algn="l" defTabSz="888790" rtl="0" eaLnBrk="1" latinLnBrk="0" hangingPunct="1">
        <a:defRPr sz="1700" kern="1200">
          <a:solidFill>
            <a:schemeClr val="tx1"/>
          </a:solidFill>
          <a:latin typeface="+mn-lt"/>
          <a:ea typeface="+mn-ea"/>
          <a:cs typeface="+mn-cs"/>
        </a:defRPr>
      </a:lvl6pPr>
      <a:lvl7pPr marL="2666371" algn="l" defTabSz="888790" rtl="0" eaLnBrk="1" latinLnBrk="0" hangingPunct="1">
        <a:defRPr sz="1700" kern="1200">
          <a:solidFill>
            <a:schemeClr val="tx1"/>
          </a:solidFill>
          <a:latin typeface="+mn-lt"/>
          <a:ea typeface="+mn-ea"/>
          <a:cs typeface="+mn-cs"/>
        </a:defRPr>
      </a:lvl7pPr>
      <a:lvl8pPr marL="3110766" algn="l" defTabSz="888790" rtl="0" eaLnBrk="1" latinLnBrk="0" hangingPunct="1">
        <a:defRPr sz="1700" kern="1200">
          <a:solidFill>
            <a:schemeClr val="tx1"/>
          </a:solidFill>
          <a:latin typeface="+mn-lt"/>
          <a:ea typeface="+mn-ea"/>
          <a:cs typeface="+mn-cs"/>
        </a:defRPr>
      </a:lvl8pPr>
      <a:lvl9pPr marL="3555161" algn="l" defTabSz="888790" rtl="0" eaLnBrk="1" latinLnBrk="0" hangingPunct="1">
        <a:defRPr sz="17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Grp="1" noChangeArrowheads="1"/>
          </p:cNvSpPr>
          <p:nvPr>
            <p:ph type="title"/>
          </p:nvPr>
        </p:nvSpPr>
        <p:spPr bwMode="auto">
          <a:xfrm>
            <a:off x="1905000" y="304800"/>
            <a:ext cx="6781800" cy="11430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905000" y="1600200"/>
            <a:ext cx="6781800" cy="44958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3" name="Text Box 19"/>
          <p:cNvSpPr txBox="1">
            <a:spLocks noChangeArrowheads="1"/>
          </p:cNvSpPr>
          <p:nvPr userDrawn="1"/>
        </p:nvSpPr>
        <p:spPr bwMode="auto">
          <a:xfrm>
            <a:off x="8763000" y="6583366"/>
            <a:ext cx="381000" cy="277000"/>
          </a:xfrm>
          <a:prstGeom prst="rect">
            <a:avLst/>
          </a:prstGeom>
          <a:noFill/>
          <a:ln w="9525">
            <a:noFill/>
            <a:miter lim="800000"/>
            <a:headEnd/>
            <a:tailEnd/>
          </a:ln>
          <a:effectLst/>
        </p:spPr>
        <p:txBody>
          <a:bodyPr lIns="88879" tIns="44439" rIns="88879" bIns="44439">
            <a:spAutoFit/>
          </a:bodyPr>
          <a:lstStyle/>
          <a:p>
            <a:pPr eaLnBrk="0" fontAlgn="base" hangingPunct="0">
              <a:spcBef>
                <a:spcPct val="50000"/>
              </a:spcBef>
              <a:spcAft>
                <a:spcPct val="0"/>
              </a:spcAft>
            </a:pPr>
            <a:fld id="{98F4DB1C-AF30-4BA3-81AC-306D662EA098}" type="slidenum">
              <a:rPr lang="en-US" sz="1200">
                <a:solidFill>
                  <a:srgbClr val="081D58"/>
                </a:solidFill>
              </a:rPr>
              <a:pPr eaLnBrk="0" fontAlgn="base" hangingPunct="0">
                <a:spcBef>
                  <a:spcPct val="50000"/>
                </a:spcBef>
                <a:spcAft>
                  <a:spcPct val="0"/>
                </a:spcAft>
              </a:pPr>
              <a:t>‹#›</a:t>
            </a:fld>
            <a:endParaRPr lang="en-US" sz="1200" dirty="0">
              <a:solidFill>
                <a:srgbClr val="081D58"/>
              </a:solidFill>
            </a:endParaRPr>
          </a:p>
        </p:txBody>
      </p:sp>
      <p:pic>
        <p:nvPicPr>
          <p:cNvPr id="1044" name="Picture 20" descr="sidebar-HealthSys"/>
          <p:cNvPicPr>
            <a:picLocks noChangeAspect="1" noChangeArrowheads="1"/>
          </p:cNvPicPr>
          <p:nvPr userDrawn="1"/>
        </p:nvPicPr>
        <p:blipFill>
          <a:blip r:embed="rId3" cstate="print"/>
          <a:srcRect/>
          <a:stretch>
            <a:fillRect/>
          </a:stretch>
        </p:blipFill>
        <p:spPr bwMode="auto">
          <a:xfrm>
            <a:off x="2" y="0"/>
            <a:ext cx="17653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81" r:id="rId1"/>
  </p:sldLayoutIdLst>
  <p:hf sldNum="0" hdr="0" ftr="0" dt="0"/>
  <p:txStyles>
    <p:titleStyle>
      <a:lvl1pPr algn="ctr" rtl="0" fontAlgn="base">
        <a:spcBef>
          <a:spcPct val="0"/>
        </a:spcBef>
        <a:spcAft>
          <a:spcPct val="0"/>
        </a:spcAft>
        <a:defRPr sz="3500" b="1">
          <a:solidFill>
            <a:srgbClr val="081D58"/>
          </a:solidFill>
          <a:latin typeface="+mj-lt"/>
          <a:ea typeface="+mj-ea"/>
          <a:cs typeface="+mj-cs"/>
        </a:defRPr>
      </a:lvl1pPr>
      <a:lvl2pPr algn="ctr" rtl="0" fontAlgn="base">
        <a:spcBef>
          <a:spcPct val="0"/>
        </a:spcBef>
        <a:spcAft>
          <a:spcPct val="0"/>
        </a:spcAft>
        <a:defRPr sz="3500" b="1">
          <a:solidFill>
            <a:srgbClr val="081D58"/>
          </a:solidFill>
          <a:latin typeface="Arial" charset="0"/>
          <a:ea typeface="MS PGothic" pitchFamily="34" charset="-128"/>
        </a:defRPr>
      </a:lvl2pPr>
      <a:lvl3pPr algn="ctr" rtl="0" fontAlgn="base">
        <a:spcBef>
          <a:spcPct val="0"/>
        </a:spcBef>
        <a:spcAft>
          <a:spcPct val="0"/>
        </a:spcAft>
        <a:defRPr sz="3500" b="1">
          <a:solidFill>
            <a:srgbClr val="081D58"/>
          </a:solidFill>
          <a:latin typeface="Arial" charset="0"/>
          <a:ea typeface="MS PGothic" pitchFamily="34" charset="-128"/>
        </a:defRPr>
      </a:lvl3pPr>
      <a:lvl4pPr algn="ctr" rtl="0" fontAlgn="base">
        <a:spcBef>
          <a:spcPct val="0"/>
        </a:spcBef>
        <a:spcAft>
          <a:spcPct val="0"/>
        </a:spcAft>
        <a:defRPr sz="3500" b="1">
          <a:solidFill>
            <a:srgbClr val="081D58"/>
          </a:solidFill>
          <a:latin typeface="Arial" charset="0"/>
          <a:ea typeface="MS PGothic" pitchFamily="34" charset="-128"/>
        </a:defRPr>
      </a:lvl4pPr>
      <a:lvl5pPr algn="ctr" rtl="0" fontAlgn="base">
        <a:spcBef>
          <a:spcPct val="0"/>
        </a:spcBef>
        <a:spcAft>
          <a:spcPct val="0"/>
        </a:spcAft>
        <a:defRPr sz="3500" b="1">
          <a:solidFill>
            <a:srgbClr val="081D58"/>
          </a:solidFill>
          <a:latin typeface="Arial" charset="0"/>
          <a:ea typeface="MS PGothic" pitchFamily="34" charset="-128"/>
        </a:defRPr>
      </a:lvl5pPr>
      <a:lvl6pPr marL="444396" algn="ctr" rtl="0" fontAlgn="base">
        <a:spcBef>
          <a:spcPct val="0"/>
        </a:spcBef>
        <a:spcAft>
          <a:spcPct val="0"/>
        </a:spcAft>
        <a:defRPr sz="3500" b="1">
          <a:solidFill>
            <a:srgbClr val="081D58"/>
          </a:solidFill>
          <a:latin typeface="Arial" charset="0"/>
          <a:ea typeface="MS PGothic" pitchFamily="34" charset="-128"/>
        </a:defRPr>
      </a:lvl6pPr>
      <a:lvl7pPr marL="888790" algn="ctr" rtl="0" fontAlgn="base">
        <a:spcBef>
          <a:spcPct val="0"/>
        </a:spcBef>
        <a:spcAft>
          <a:spcPct val="0"/>
        </a:spcAft>
        <a:defRPr sz="3500" b="1">
          <a:solidFill>
            <a:srgbClr val="081D58"/>
          </a:solidFill>
          <a:latin typeface="Arial" charset="0"/>
          <a:ea typeface="MS PGothic" pitchFamily="34" charset="-128"/>
        </a:defRPr>
      </a:lvl7pPr>
      <a:lvl8pPr marL="1333185" algn="ctr" rtl="0" fontAlgn="base">
        <a:spcBef>
          <a:spcPct val="0"/>
        </a:spcBef>
        <a:spcAft>
          <a:spcPct val="0"/>
        </a:spcAft>
        <a:defRPr sz="3500" b="1">
          <a:solidFill>
            <a:srgbClr val="081D58"/>
          </a:solidFill>
          <a:latin typeface="Arial" charset="0"/>
          <a:ea typeface="MS PGothic" pitchFamily="34" charset="-128"/>
        </a:defRPr>
      </a:lvl8pPr>
      <a:lvl9pPr marL="1777580" algn="ctr" rtl="0" fontAlgn="base">
        <a:spcBef>
          <a:spcPct val="0"/>
        </a:spcBef>
        <a:spcAft>
          <a:spcPct val="0"/>
        </a:spcAft>
        <a:defRPr sz="3500" b="1">
          <a:solidFill>
            <a:srgbClr val="081D58"/>
          </a:solidFill>
          <a:latin typeface="Arial" charset="0"/>
          <a:ea typeface="MS PGothic" pitchFamily="34" charset="-128"/>
        </a:defRPr>
      </a:lvl9pPr>
    </p:titleStyle>
    <p:bodyStyle>
      <a:lvl1pPr marL="333297" indent="-333297" algn="l" rtl="0" fontAlgn="base">
        <a:spcBef>
          <a:spcPct val="20000"/>
        </a:spcBef>
        <a:spcAft>
          <a:spcPct val="0"/>
        </a:spcAft>
        <a:buChar char="•"/>
        <a:defRPr sz="3200">
          <a:solidFill>
            <a:srgbClr val="081D58"/>
          </a:solidFill>
          <a:latin typeface="+mn-lt"/>
          <a:ea typeface="+mn-ea"/>
          <a:cs typeface="+mn-cs"/>
        </a:defRPr>
      </a:lvl1pPr>
      <a:lvl2pPr marL="722143" indent="-277747" algn="l" rtl="0" fontAlgn="base">
        <a:spcBef>
          <a:spcPct val="20000"/>
        </a:spcBef>
        <a:spcAft>
          <a:spcPct val="0"/>
        </a:spcAft>
        <a:buChar char="–"/>
        <a:defRPr sz="2800">
          <a:solidFill>
            <a:srgbClr val="081D58"/>
          </a:solidFill>
          <a:latin typeface="+mn-lt"/>
          <a:ea typeface="+mn-ea"/>
        </a:defRPr>
      </a:lvl2pPr>
      <a:lvl3pPr marL="1110988" indent="-222197" algn="l" rtl="0" fontAlgn="base">
        <a:spcBef>
          <a:spcPct val="20000"/>
        </a:spcBef>
        <a:spcAft>
          <a:spcPct val="0"/>
        </a:spcAft>
        <a:buChar char="•"/>
        <a:defRPr sz="2300">
          <a:solidFill>
            <a:srgbClr val="081D58"/>
          </a:solidFill>
          <a:latin typeface="+mn-lt"/>
          <a:ea typeface="+mn-ea"/>
        </a:defRPr>
      </a:lvl3pPr>
      <a:lvl4pPr marL="1555383" indent="-222197" algn="l" rtl="0" fontAlgn="base">
        <a:spcBef>
          <a:spcPct val="20000"/>
        </a:spcBef>
        <a:spcAft>
          <a:spcPct val="0"/>
        </a:spcAft>
        <a:buChar char="–"/>
        <a:defRPr sz="2000">
          <a:solidFill>
            <a:srgbClr val="081D58"/>
          </a:solidFill>
          <a:latin typeface="+mn-lt"/>
          <a:ea typeface="+mn-ea"/>
        </a:defRPr>
      </a:lvl4pPr>
      <a:lvl5pPr marL="1999778" indent="-222197" algn="l" rtl="0" fontAlgn="base">
        <a:spcBef>
          <a:spcPct val="20000"/>
        </a:spcBef>
        <a:spcAft>
          <a:spcPct val="0"/>
        </a:spcAft>
        <a:buChar char="»"/>
        <a:defRPr sz="2000">
          <a:solidFill>
            <a:srgbClr val="081D58"/>
          </a:solidFill>
          <a:latin typeface="+mn-lt"/>
          <a:ea typeface="+mn-ea"/>
        </a:defRPr>
      </a:lvl5pPr>
      <a:lvl6pPr marL="2444173" indent="-222197" algn="l" rtl="0" fontAlgn="base">
        <a:spcBef>
          <a:spcPct val="20000"/>
        </a:spcBef>
        <a:spcAft>
          <a:spcPct val="0"/>
        </a:spcAft>
        <a:buChar char="»"/>
        <a:defRPr sz="2000">
          <a:solidFill>
            <a:srgbClr val="081D58"/>
          </a:solidFill>
          <a:latin typeface="+mn-lt"/>
          <a:ea typeface="+mn-ea"/>
        </a:defRPr>
      </a:lvl6pPr>
      <a:lvl7pPr marL="2888568" indent="-222197" algn="l" rtl="0" fontAlgn="base">
        <a:spcBef>
          <a:spcPct val="20000"/>
        </a:spcBef>
        <a:spcAft>
          <a:spcPct val="0"/>
        </a:spcAft>
        <a:buChar char="»"/>
        <a:defRPr sz="2000">
          <a:solidFill>
            <a:srgbClr val="081D58"/>
          </a:solidFill>
          <a:latin typeface="+mn-lt"/>
          <a:ea typeface="+mn-ea"/>
        </a:defRPr>
      </a:lvl7pPr>
      <a:lvl8pPr marL="3332964" indent="-222197" algn="l" rtl="0" fontAlgn="base">
        <a:spcBef>
          <a:spcPct val="20000"/>
        </a:spcBef>
        <a:spcAft>
          <a:spcPct val="0"/>
        </a:spcAft>
        <a:buChar char="»"/>
        <a:defRPr sz="2000">
          <a:solidFill>
            <a:srgbClr val="081D58"/>
          </a:solidFill>
          <a:latin typeface="+mn-lt"/>
          <a:ea typeface="+mn-ea"/>
        </a:defRPr>
      </a:lvl8pPr>
      <a:lvl9pPr marL="3777358" indent="-222197" algn="l" rtl="0" fontAlgn="base">
        <a:spcBef>
          <a:spcPct val="20000"/>
        </a:spcBef>
        <a:spcAft>
          <a:spcPct val="0"/>
        </a:spcAft>
        <a:buChar char="»"/>
        <a:defRPr sz="2000">
          <a:solidFill>
            <a:srgbClr val="081D58"/>
          </a:solidFill>
          <a:latin typeface="+mn-lt"/>
          <a:ea typeface="+mn-ea"/>
        </a:defRPr>
      </a:lvl9pPr>
    </p:bodyStyle>
    <p:otherStyle>
      <a:defPPr>
        <a:defRPr lang="en-US"/>
      </a:defPPr>
      <a:lvl1pPr marL="0" algn="l" defTabSz="888790" rtl="0" eaLnBrk="1" latinLnBrk="0" hangingPunct="1">
        <a:defRPr sz="1700" kern="1200">
          <a:solidFill>
            <a:schemeClr val="tx1"/>
          </a:solidFill>
          <a:latin typeface="+mn-lt"/>
          <a:ea typeface="+mn-ea"/>
          <a:cs typeface="+mn-cs"/>
        </a:defRPr>
      </a:lvl1pPr>
      <a:lvl2pPr marL="444396" algn="l" defTabSz="888790" rtl="0" eaLnBrk="1" latinLnBrk="0" hangingPunct="1">
        <a:defRPr sz="1700" kern="1200">
          <a:solidFill>
            <a:schemeClr val="tx1"/>
          </a:solidFill>
          <a:latin typeface="+mn-lt"/>
          <a:ea typeface="+mn-ea"/>
          <a:cs typeface="+mn-cs"/>
        </a:defRPr>
      </a:lvl2pPr>
      <a:lvl3pPr marL="888790" algn="l" defTabSz="888790" rtl="0" eaLnBrk="1" latinLnBrk="0" hangingPunct="1">
        <a:defRPr sz="1700" kern="1200">
          <a:solidFill>
            <a:schemeClr val="tx1"/>
          </a:solidFill>
          <a:latin typeface="+mn-lt"/>
          <a:ea typeface="+mn-ea"/>
          <a:cs typeface="+mn-cs"/>
        </a:defRPr>
      </a:lvl3pPr>
      <a:lvl4pPr marL="1333185" algn="l" defTabSz="888790" rtl="0" eaLnBrk="1" latinLnBrk="0" hangingPunct="1">
        <a:defRPr sz="1700" kern="1200">
          <a:solidFill>
            <a:schemeClr val="tx1"/>
          </a:solidFill>
          <a:latin typeface="+mn-lt"/>
          <a:ea typeface="+mn-ea"/>
          <a:cs typeface="+mn-cs"/>
        </a:defRPr>
      </a:lvl4pPr>
      <a:lvl5pPr marL="1777580" algn="l" defTabSz="888790" rtl="0" eaLnBrk="1" latinLnBrk="0" hangingPunct="1">
        <a:defRPr sz="1700" kern="1200">
          <a:solidFill>
            <a:schemeClr val="tx1"/>
          </a:solidFill>
          <a:latin typeface="+mn-lt"/>
          <a:ea typeface="+mn-ea"/>
          <a:cs typeface="+mn-cs"/>
        </a:defRPr>
      </a:lvl5pPr>
      <a:lvl6pPr marL="2221975" algn="l" defTabSz="888790" rtl="0" eaLnBrk="1" latinLnBrk="0" hangingPunct="1">
        <a:defRPr sz="1700" kern="1200">
          <a:solidFill>
            <a:schemeClr val="tx1"/>
          </a:solidFill>
          <a:latin typeface="+mn-lt"/>
          <a:ea typeface="+mn-ea"/>
          <a:cs typeface="+mn-cs"/>
        </a:defRPr>
      </a:lvl6pPr>
      <a:lvl7pPr marL="2666371" algn="l" defTabSz="888790" rtl="0" eaLnBrk="1" latinLnBrk="0" hangingPunct="1">
        <a:defRPr sz="1700" kern="1200">
          <a:solidFill>
            <a:schemeClr val="tx1"/>
          </a:solidFill>
          <a:latin typeface="+mn-lt"/>
          <a:ea typeface="+mn-ea"/>
          <a:cs typeface="+mn-cs"/>
        </a:defRPr>
      </a:lvl7pPr>
      <a:lvl8pPr marL="3110766" algn="l" defTabSz="888790" rtl="0" eaLnBrk="1" latinLnBrk="0" hangingPunct="1">
        <a:defRPr sz="1700" kern="1200">
          <a:solidFill>
            <a:schemeClr val="tx1"/>
          </a:solidFill>
          <a:latin typeface="+mn-lt"/>
          <a:ea typeface="+mn-ea"/>
          <a:cs typeface="+mn-cs"/>
        </a:defRPr>
      </a:lvl8pPr>
      <a:lvl9pPr marL="3555161" algn="l" defTabSz="888790" rtl="0" eaLnBrk="1" latinLnBrk="0" hangingPunct="1">
        <a:defRPr sz="17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Grp="1" noChangeArrowheads="1"/>
          </p:cNvSpPr>
          <p:nvPr>
            <p:ph type="title"/>
          </p:nvPr>
        </p:nvSpPr>
        <p:spPr bwMode="auto">
          <a:xfrm>
            <a:off x="1905000" y="304800"/>
            <a:ext cx="6781800" cy="11430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905000" y="1600200"/>
            <a:ext cx="6781800" cy="44958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3" name="Text Box 19"/>
          <p:cNvSpPr txBox="1">
            <a:spLocks noChangeArrowheads="1"/>
          </p:cNvSpPr>
          <p:nvPr userDrawn="1"/>
        </p:nvSpPr>
        <p:spPr bwMode="auto">
          <a:xfrm>
            <a:off x="8763000" y="6583366"/>
            <a:ext cx="381000" cy="277000"/>
          </a:xfrm>
          <a:prstGeom prst="rect">
            <a:avLst/>
          </a:prstGeom>
          <a:noFill/>
          <a:ln w="9525">
            <a:noFill/>
            <a:miter lim="800000"/>
            <a:headEnd/>
            <a:tailEnd/>
          </a:ln>
          <a:effectLst/>
        </p:spPr>
        <p:txBody>
          <a:bodyPr lIns="88879" tIns="44439" rIns="88879" bIns="44439">
            <a:spAutoFit/>
          </a:bodyPr>
          <a:lstStyle/>
          <a:p>
            <a:pPr eaLnBrk="0" fontAlgn="base" hangingPunct="0">
              <a:spcBef>
                <a:spcPct val="50000"/>
              </a:spcBef>
              <a:spcAft>
                <a:spcPct val="0"/>
              </a:spcAft>
            </a:pPr>
            <a:fld id="{98F4DB1C-AF30-4BA3-81AC-306D662EA098}" type="slidenum">
              <a:rPr lang="en-US" sz="1200">
                <a:solidFill>
                  <a:srgbClr val="081D58"/>
                </a:solidFill>
              </a:rPr>
              <a:pPr eaLnBrk="0" fontAlgn="base" hangingPunct="0">
                <a:spcBef>
                  <a:spcPct val="50000"/>
                </a:spcBef>
                <a:spcAft>
                  <a:spcPct val="0"/>
                </a:spcAft>
              </a:pPr>
              <a:t>‹#›</a:t>
            </a:fld>
            <a:endParaRPr lang="en-US" sz="1200" dirty="0">
              <a:solidFill>
                <a:srgbClr val="081D58"/>
              </a:solidFill>
            </a:endParaRPr>
          </a:p>
        </p:txBody>
      </p:sp>
      <p:pic>
        <p:nvPicPr>
          <p:cNvPr id="1044" name="Picture 20" descr="sidebar-HealthSys"/>
          <p:cNvPicPr>
            <a:picLocks noChangeAspect="1" noChangeArrowheads="1"/>
          </p:cNvPicPr>
          <p:nvPr userDrawn="1"/>
        </p:nvPicPr>
        <p:blipFill>
          <a:blip r:embed="rId3" cstate="print"/>
          <a:srcRect/>
          <a:stretch>
            <a:fillRect/>
          </a:stretch>
        </p:blipFill>
        <p:spPr bwMode="auto">
          <a:xfrm>
            <a:off x="2" y="0"/>
            <a:ext cx="1765300" cy="6858000"/>
          </a:xfrm>
          <a:prstGeom prst="rect">
            <a:avLst/>
          </a:prstGeom>
          <a:noFill/>
        </p:spPr>
      </p:pic>
    </p:spTree>
    <p:extLst>
      <p:ext uri="{BB962C8B-B14F-4D97-AF65-F5344CB8AC3E}">
        <p14:creationId xmlns:p14="http://schemas.microsoft.com/office/powerpoint/2010/main" val="2543681662"/>
      </p:ext>
    </p:extLst>
  </p:cSld>
  <p:clrMap bg1="lt1" tx1="dk1" bg2="lt2" tx2="dk2" accent1="accent1" accent2="accent2" accent3="accent3" accent4="accent4" accent5="accent5" accent6="accent6" hlink="hlink" folHlink="folHlink"/>
  <p:sldLayoutIdLst>
    <p:sldLayoutId id="2147483683" r:id="rId1"/>
  </p:sldLayoutIdLst>
  <p:hf sldNum="0" hdr="0" ftr="0" dt="0"/>
  <p:txStyles>
    <p:titleStyle>
      <a:lvl1pPr algn="ctr" rtl="0" fontAlgn="base">
        <a:spcBef>
          <a:spcPct val="0"/>
        </a:spcBef>
        <a:spcAft>
          <a:spcPct val="0"/>
        </a:spcAft>
        <a:defRPr sz="3500" b="1">
          <a:solidFill>
            <a:srgbClr val="081D58"/>
          </a:solidFill>
          <a:latin typeface="+mj-lt"/>
          <a:ea typeface="+mj-ea"/>
          <a:cs typeface="+mj-cs"/>
        </a:defRPr>
      </a:lvl1pPr>
      <a:lvl2pPr algn="ctr" rtl="0" fontAlgn="base">
        <a:spcBef>
          <a:spcPct val="0"/>
        </a:spcBef>
        <a:spcAft>
          <a:spcPct val="0"/>
        </a:spcAft>
        <a:defRPr sz="3500" b="1">
          <a:solidFill>
            <a:srgbClr val="081D58"/>
          </a:solidFill>
          <a:latin typeface="Arial" charset="0"/>
          <a:ea typeface="MS PGothic" pitchFamily="34" charset="-128"/>
        </a:defRPr>
      </a:lvl2pPr>
      <a:lvl3pPr algn="ctr" rtl="0" fontAlgn="base">
        <a:spcBef>
          <a:spcPct val="0"/>
        </a:spcBef>
        <a:spcAft>
          <a:spcPct val="0"/>
        </a:spcAft>
        <a:defRPr sz="3500" b="1">
          <a:solidFill>
            <a:srgbClr val="081D58"/>
          </a:solidFill>
          <a:latin typeface="Arial" charset="0"/>
          <a:ea typeface="MS PGothic" pitchFamily="34" charset="-128"/>
        </a:defRPr>
      </a:lvl3pPr>
      <a:lvl4pPr algn="ctr" rtl="0" fontAlgn="base">
        <a:spcBef>
          <a:spcPct val="0"/>
        </a:spcBef>
        <a:spcAft>
          <a:spcPct val="0"/>
        </a:spcAft>
        <a:defRPr sz="3500" b="1">
          <a:solidFill>
            <a:srgbClr val="081D58"/>
          </a:solidFill>
          <a:latin typeface="Arial" charset="0"/>
          <a:ea typeface="MS PGothic" pitchFamily="34" charset="-128"/>
        </a:defRPr>
      </a:lvl4pPr>
      <a:lvl5pPr algn="ctr" rtl="0" fontAlgn="base">
        <a:spcBef>
          <a:spcPct val="0"/>
        </a:spcBef>
        <a:spcAft>
          <a:spcPct val="0"/>
        </a:spcAft>
        <a:defRPr sz="3500" b="1">
          <a:solidFill>
            <a:srgbClr val="081D58"/>
          </a:solidFill>
          <a:latin typeface="Arial" charset="0"/>
          <a:ea typeface="MS PGothic" pitchFamily="34" charset="-128"/>
        </a:defRPr>
      </a:lvl5pPr>
      <a:lvl6pPr marL="444396" algn="ctr" rtl="0" fontAlgn="base">
        <a:spcBef>
          <a:spcPct val="0"/>
        </a:spcBef>
        <a:spcAft>
          <a:spcPct val="0"/>
        </a:spcAft>
        <a:defRPr sz="3500" b="1">
          <a:solidFill>
            <a:srgbClr val="081D58"/>
          </a:solidFill>
          <a:latin typeface="Arial" charset="0"/>
          <a:ea typeface="MS PGothic" pitchFamily="34" charset="-128"/>
        </a:defRPr>
      </a:lvl6pPr>
      <a:lvl7pPr marL="888790" algn="ctr" rtl="0" fontAlgn="base">
        <a:spcBef>
          <a:spcPct val="0"/>
        </a:spcBef>
        <a:spcAft>
          <a:spcPct val="0"/>
        </a:spcAft>
        <a:defRPr sz="3500" b="1">
          <a:solidFill>
            <a:srgbClr val="081D58"/>
          </a:solidFill>
          <a:latin typeface="Arial" charset="0"/>
          <a:ea typeface="MS PGothic" pitchFamily="34" charset="-128"/>
        </a:defRPr>
      </a:lvl7pPr>
      <a:lvl8pPr marL="1333185" algn="ctr" rtl="0" fontAlgn="base">
        <a:spcBef>
          <a:spcPct val="0"/>
        </a:spcBef>
        <a:spcAft>
          <a:spcPct val="0"/>
        </a:spcAft>
        <a:defRPr sz="3500" b="1">
          <a:solidFill>
            <a:srgbClr val="081D58"/>
          </a:solidFill>
          <a:latin typeface="Arial" charset="0"/>
          <a:ea typeface="MS PGothic" pitchFamily="34" charset="-128"/>
        </a:defRPr>
      </a:lvl8pPr>
      <a:lvl9pPr marL="1777580" algn="ctr" rtl="0" fontAlgn="base">
        <a:spcBef>
          <a:spcPct val="0"/>
        </a:spcBef>
        <a:spcAft>
          <a:spcPct val="0"/>
        </a:spcAft>
        <a:defRPr sz="3500" b="1">
          <a:solidFill>
            <a:srgbClr val="081D58"/>
          </a:solidFill>
          <a:latin typeface="Arial" charset="0"/>
          <a:ea typeface="MS PGothic" pitchFamily="34" charset="-128"/>
        </a:defRPr>
      </a:lvl9pPr>
    </p:titleStyle>
    <p:bodyStyle>
      <a:lvl1pPr marL="333297" indent="-333297" algn="l" rtl="0" fontAlgn="base">
        <a:spcBef>
          <a:spcPct val="20000"/>
        </a:spcBef>
        <a:spcAft>
          <a:spcPct val="0"/>
        </a:spcAft>
        <a:buChar char="•"/>
        <a:defRPr sz="3200">
          <a:solidFill>
            <a:srgbClr val="081D58"/>
          </a:solidFill>
          <a:latin typeface="+mn-lt"/>
          <a:ea typeface="+mn-ea"/>
          <a:cs typeface="+mn-cs"/>
        </a:defRPr>
      </a:lvl1pPr>
      <a:lvl2pPr marL="722143" indent="-277747" algn="l" rtl="0" fontAlgn="base">
        <a:spcBef>
          <a:spcPct val="20000"/>
        </a:spcBef>
        <a:spcAft>
          <a:spcPct val="0"/>
        </a:spcAft>
        <a:buChar char="–"/>
        <a:defRPr sz="2800">
          <a:solidFill>
            <a:srgbClr val="081D58"/>
          </a:solidFill>
          <a:latin typeface="+mn-lt"/>
          <a:ea typeface="+mn-ea"/>
        </a:defRPr>
      </a:lvl2pPr>
      <a:lvl3pPr marL="1110988" indent="-222197" algn="l" rtl="0" fontAlgn="base">
        <a:spcBef>
          <a:spcPct val="20000"/>
        </a:spcBef>
        <a:spcAft>
          <a:spcPct val="0"/>
        </a:spcAft>
        <a:buChar char="•"/>
        <a:defRPr sz="2300">
          <a:solidFill>
            <a:srgbClr val="081D58"/>
          </a:solidFill>
          <a:latin typeface="+mn-lt"/>
          <a:ea typeface="+mn-ea"/>
        </a:defRPr>
      </a:lvl3pPr>
      <a:lvl4pPr marL="1555383" indent="-222197" algn="l" rtl="0" fontAlgn="base">
        <a:spcBef>
          <a:spcPct val="20000"/>
        </a:spcBef>
        <a:spcAft>
          <a:spcPct val="0"/>
        </a:spcAft>
        <a:buChar char="–"/>
        <a:defRPr sz="2000">
          <a:solidFill>
            <a:srgbClr val="081D58"/>
          </a:solidFill>
          <a:latin typeface="+mn-lt"/>
          <a:ea typeface="+mn-ea"/>
        </a:defRPr>
      </a:lvl4pPr>
      <a:lvl5pPr marL="1999778" indent="-222197" algn="l" rtl="0" fontAlgn="base">
        <a:spcBef>
          <a:spcPct val="20000"/>
        </a:spcBef>
        <a:spcAft>
          <a:spcPct val="0"/>
        </a:spcAft>
        <a:buChar char="»"/>
        <a:defRPr sz="2000">
          <a:solidFill>
            <a:srgbClr val="081D58"/>
          </a:solidFill>
          <a:latin typeface="+mn-lt"/>
          <a:ea typeface="+mn-ea"/>
        </a:defRPr>
      </a:lvl5pPr>
      <a:lvl6pPr marL="2444173" indent="-222197" algn="l" rtl="0" fontAlgn="base">
        <a:spcBef>
          <a:spcPct val="20000"/>
        </a:spcBef>
        <a:spcAft>
          <a:spcPct val="0"/>
        </a:spcAft>
        <a:buChar char="»"/>
        <a:defRPr sz="2000">
          <a:solidFill>
            <a:srgbClr val="081D58"/>
          </a:solidFill>
          <a:latin typeface="+mn-lt"/>
          <a:ea typeface="+mn-ea"/>
        </a:defRPr>
      </a:lvl6pPr>
      <a:lvl7pPr marL="2888568" indent="-222197" algn="l" rtl="0" fontAlgn="base">
        <a:spcBef>
          <a:spcPct val="20000"/>
        </a:spcBef>
        <a:spcAft>
          <a:spcPct val="0"/>
        </a:spcAft>
        <a:buChar char="»"/>
        <a:defRPr sz="2000">
          <a:solidFill>
            <a:srgbClr val="081D58"/>
          </a:solidFill>
          <a:latin typeface="+mn-lt"/>
          <a:ea typeface="+mn-ea"/>
        </a:defRPr>
      </a:lvl7pPr>
      <a:lvl8pPr marL="3332964" indent="-222197" algn="l" rtl="0" fontAlgn="base">
        <a:spcBef>
          <a:spcPct val="20000"/>
        </a:spcBef>
        <a:spcAft>
          <a:spcPct val="0"/>
        </a:spcAft>
        <a:buChar char="»"/>
        <a:defRPr sz="2000">
          <a:solidFill>
            <a:srgbClr val="081D58"/>
          </a:solidFill>
          <a:latin typeface="+mn-lt"/>
          <a:ea typeface="+mn-ea"/>
        </a:defRPr>
      </a:lvl8pPr>
      <a:lvl9pPr marL="3777358" indent="-222197" algn="l" rtl="0" fontAlgn="base">
        <a:spcBef>
          <a:spcPct val="20000"/>
        </a:spcBef>
        <a:spcAft>
          <a:spcPct val="0"/>
        </a:spcAft>
        <a:buChar char="»"/>
        <a:defRPr sz="2000">
          <a:solidFill>
            <a:srgbClr val="081D58"/>
          </a:solidFill>
          <a:latin typeface="+mn-lt"/>
          <a:ea typeface="+mn-ea"/>
        </a:defRPr>
      </a:lvl9pPr>
    </p:bodyStyle>
    <p:otherStyle>
      <a:defPPr>
        <a:defRPr lang="en-US"/>
      </a:defPPr>
      <a:lvl1pPr marL="0" algn="l" defTabSz="888790" rtl="0" eaLnBrk="1" latinLnBrk="0" hangingPunct="1">
        <a:defRPr sz="1700" kern="1200">
          <a:solidFill>
            <a:schemeClr val="tx1"/>
          </a:solidFill>
          <a:latin typeface="+mn-lt"/>
          <a:ea typeface="+mn-ea"/>
          <a:cs typeface="+mn-cs"/>
        </a:defRPr>
      </a:lvl1pPr>
      <a:lvl2pPr marL="444396" algn="l" defTabSz="888790" rtl="0" eaLnBrk="1" latinLnBrk="0" hangingPunct="1">
        <a:defRPr sz="1700" kern="1200">
          <a:solidFill>
            <a:schemeClr val="tx1"/>
          </a:solidFill>
          <a:latin typeface="+mn-lt"/>
          <a:ea typeface="+mn-ea"/>
          <a:cs typeface="+mn-cs"/>
        </a:defRPr>
      </a:lvl2pPr>
      <a:lvl3pPr marL="888790" algn="l" defTabSz="888790" rtl="0" eaLnBrk="1" latinLnBrk="0" hangingPunct="1">
        <a:defRPr sz="1700" kern="1200">
          <a:solidFill>
            <a:schemeClr val="tx1"/>
          </a:solidFill>
          <a:latin typeface="+mn-lt"/>
          <a:ea typeface="+mn-ea"/>
          <a:cs typeface="+mn-cs"/>
        </a:defRPr>
      </a:lvl3pPr>
      <a:lvl4pPr marL="1333185" algn="l" defTabSz="888790" rtl="0" eaLnBrk="1" latinLnBrk="0" hangingPunct="1">
        <a:defRPr sz="1700" kern="1200">
          <a:solidFill>
            <a:schemeClr val="tx1"/>
          </a:solidFill>
          <a:latin typeface="+mn-lt"/>
          <a:ea typeface="+mn-ea"/>
          <a:cs typeface="+mn-cs"/>
        </a:defRPr>
      </a:lvl4pPr>
      <a:lvl5pPr marL="1777580" algn="l" defTabSz="888790" rtl="0" eaLnBrk="1" latinLnBrk="0" hangingPunct="1">
        <a:defRPr sz="1700" kern="1200">
          <a:solidFill>
            <a:schemeClr val="tx1"/>
          </a:solidFill>
          <a:latin typeface="+mn-lt"/>
          <a:ea typeface="+mn-ea"/>
          <a:cs typeface="+mn-cs"/>
        </a:defRPr>
      </a:lvl5pPr>
      <a:lvl6pPr marL="2221975" algn="l" defTabSz="888790" rtl="0" eaLnBrk="1" latinLnBrk="0" hangingPunct="1">
        <a:defRPr sz="1700" kern="1200">
          <a:solidFill>
            <a:schemeClr val="tx1"/>
          </a:solidFill>
          <a:latin typeface="+mn-lt"/>
          <a:ea typeface="+mn-ea"/>
          <a:cs typeface="+mn-cs"/>
        </a:defRPr>
      </a:lvl6pPr>
      <a:lvl7pPr marL="2666371" algn="l" defTabSz="888790" rtl="0" eaLnBrk="1" latinLnBrk="0" hangingPunct="1">
        <a:defRPr sz="1700" kern="1200">
          <a:solidFill>
            <a:schemeClr val="tx1"/>
          </a:solidFill>
          <a:latin typeface="+mn-lt"/>
          <a:ea typeface="+mn-ea"/>
          <a:cs typeface="+mn-cs"/>
        </a:defRPr>
      </a:lvl7pPr>
      <a:lvl8pPr marL="3110766" algn="l" defTabSz="888790" rtl="0" eaLnBrk="1" latinLnBrk="0" hangingPunct="1">
        <a:defRPr sz="1700" kern="1200">
          <a:solidFill>
            <a:schemeClr val="tx1"/>
          </a:solidFill>
          <a:latin typeface="+mn-lt"/>
          <a:ea typeface="+mn-ea"/>
          <a:cs typeface="+mn-cs"/>
        </a:defRPr>
      </a:lvl8pPr>
      <a:lvl9pPr marL="3555161" algn="l" defTabSz="888790" rtl="0" eaLnBrk="1" latinLnBrk="0" hangingPunct="1">
        <a:defRPr sz="17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Grp="1" noChangeArrowheads="1"/>
          </p:cNvSpPr>
          <p:nvPr>
            <p:ph type="title"/>
          </p:nvPr>
        </p:nvSpPr>
        <p:spPr bwMode="auto">
          <a:xfrm>
            <a:off x="1905000" y="304800"/>
            <a:ext cx="6781800" cy="11430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905000" y="1600200"/>
            <a:ext cx="6781800" cy="44958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3" name="Text Box 19"/>
          <p:cNvSpPr txBox="1">
            <a:spLocks noChangeArrowheads="1"/>
          </p:cNvSpPr>
          <p:nvPr userDrawn="1"/>
        </p:nvSpPr>
        <p:spPr bwMode="auto">
          <a:xfrm>
            <a:off x="8763000" y="6583366"/>
            <a:ext cx="381000" cy="277000"/>
          </a:xfrm>
          <a:prstGeom prst="rect">
            <a:avLst/>
          </a:prstGeom>
          <a:noFill/>
          <a:ln w="9525">
            <a:noFill/>
            <a:miter lim="800000"/>
            <a:headEnd/>
            <a:tailEnd/>
          </a:ln>
          <a:effectLst/>
        </p:spPr>
        <p:txBody>
          <a:bodyPr lIns="88879" tIns="44439" rIns="88879" bIns="44439">
            <a:spAutoFit/>
          </a:bodyPr>
          <a:lstStyle/>
          <a:p>
            <a:pPr eaLnBrk="0" fontAlgn="base" hangingPunct="0">
              <a:spcBef>
                <a:spcPct val="50000"/>
              </a:spcBef>
              <a:spcAft>
                <a:spcPct val="0"/>
              </a:spcAft>
            </a:pPr>
            <a:fld id="{98F4DB1C-AF30-4BA3-81AC-306D662EA098}" type="slidenum">
              <a:rPr lang="en-US" sz="1200">
                <a:solidFill>
                  <a:srgbClr val="081D58"/>
                </a:solidFill>
              </a:rPr>
              <a:pPr eaLnBrk="0" fontAlgn="base" hangingPunct="0">
                <a:spcBef>
                  <a:spcPct val="50000"/>
                </a:spcBef>
                <a:spcAft>
                  <a:spcPct val="0"/>
                </a:spcAft>
              </a:pPr>
              <a:t>‹#›</a:t>
            </a:fld>
            <a:endParaRPr lang="en-US" sz="1200" dirty="0">
              <a:solidFill>
                <a:srgbClr val="081D58"/>
              </a:solidFill>
            </a:endParaRPr>
          </a:p>
        </p:txBody>
      </p:sp>
      <p:pic>
        <p:nvPicPr>
          <p:cNvPr id="1044" name="Picture 20" descr="sidebar-HealthSys"/>
          <p:cNvPicPr>
            <a:picLocks noChangeAspect="1" noChangeArrowheads="1"/>
          </p:cNvPicPr>
          <p:nvPr userDrawn="1"/>
        </p:nvPicPr>
        <p:blipFill>
          <a:blip r:embed="rId3" cstate="print"/>
          <a:srcRect/>
          <a:stretch>
            <a:fillRect/>
          </a:stretch>
        </p:blipFill>
        <p:spPr bwMode="auto">
          <a:xfrm>
            <a:off x="2" y="0"/>
            <a:ext cx="17653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85" r:id="rId1"/>
  </p:sldLayoutIdLst>
  <p:hf sldNum="0" hdr="0" ftr="0" dt="0"/>
  <p:txStyles>
    <p:titleStyle>
      <a:lvl1pPr algn="ctr" rtl="0" fontAlgn="base">
        <a:spcBef>
          <a:spcPct val="0"/>
        </a:spcBef>
        <a:spcAft>
          <a:spcPct val="0"/>
        </a:spcAft>
        <a:defRPr sz="3500" b="1">
          <a:solidFill>
            <a:srgbClr val="081D58"/>
          </a:solidFill>
          <a:latin typeface="+mj-lt"/>
          <a:ea typeface="+mj-ea"/>
          <a:cs typeface="+mj-cs"/>
        </a:defRPr>
      </a:lvl1pPr>
      <a:lvl2pPr algn="ctr" rtl="0" fontAlgn="base">
        <a:spcBef>
          <a:spcPct val="0"/>
        </a:spcBef>
        <a:spcAft>
          <a:spcPct val="0"/>
        </a:spcAft>
        <a:defRPr sz="3500" b="1">
          <a:solidFill>
            <a:srgbClr val="081D58"/>
          </a:solidFill>
          <a:latin typeface="Arial" charset="0"/>
          <a:ea typeface="MS PGothic" pitchFamily="34" charset="-128"/>
        </a:defRPr>
      </a:lvl2pPr>
      <a:lvl3pPr algn="ctr" rtl="0" fontAlgn="base">
        <a:spcBef>
          <a:spcPct val="0"/>
        </a:spcBef>
        <a:spcAft>
          <a:spcPct val="0"/>
        </a:spcAft>
        <a:defRPr sz="3500" b="1">
          <a:solidFill>
            <a:srgbClr val="081D58"/>
          </a:solidFill>
          <a:latin typeface="Arial" charset="0"/>
          <a:ea typeface="MS PGothic" pitchFamily="34" charset="-128"/>
        </a:defRPr>
      </a:lvl3pPr>
      <a:lvl4pPr algn="ctr" rtl="0" fontAlgn="base">
        <a:spcBef>
          <a:spcPct val="0"/>
        </a:spcBef>
        <a:spcAft>
          <a:spcPct val="0"/>
        </a:spcAft>
        <a:defRPr sz="3500" b="1">
          <a:solidFill>
            <a:srgbClr val="081D58"/>
          </a:solidFill>
          <a:latin typeface="Arial" charset="0"/>
          <a:ea typeface="MS PGothic" pitchFamily="34" charset="-128"/>
        </a:defRPr>
      </a:lvl4pPr>
      <a:lvl5pPr algn="ctr" rtl="0" fontAlgn="base">
        <a:spcBef>
          <a:spcPct val="0"/>
        </a:spcBef>
        <a:spcAft>
          <a:spcPct val="0"/>
        </a:spcAft>
        <a:defRPr sz="3500" b="1">
          <a:solidFill>
            <a:srgbClr val="081D58"/>
          </a:solidFill>
          <a:latin typeface="Arial" charset="0"/>
          <a:ea typeface="MS PGothic" pitchFamily="34" charset="-128"/>
        </a:defRPr>
      </a:lvl5pPr>
      <a:lvl6pPr marL="444396" algn="ctr" rtl="0" fontAlgn="base">
        <a:spcBef>
          <a:spcPct val="0"/>
        </a:spcBef>
        <a:spcAft>
          <a:spcPct val="0"/>
        </a:spcAft>
        <a:defRPr sz="3500" b="1">
          <a:solidFill>
            <a:srgbClr val="081D58"/>
          </a:solidFill>
          <a:latin typeface="Arial" charset="0"/>
          <a:ea typeface="MS PGothic" pitchFamily="34" charset="-128"/>
        </a:defRPr>
      </a:lvl6pPr>
      <a:lvl7pPr marL="888790" algn="ctr" rtl="0" fontAlgn="base">
        <a:spcBef>
          <a:spcPct val="0"/>
        </a:spcBef>
        <a:spcAft>
          <a:spcPct val="0"/>
        </a:spcAft>
        <a:defRPr sz="3500" b="1">
          <a:solidFill>
            <a:srgbClr val="081D58"/>
          </a:solidFill>
          <a:latin typeface="Arial" charset="0"/>
          <a:ea typeface="MS PGothic" pitchFamily="34" charset="-128"/>
        </a:defRPr>
      </a:lvl7pPr>
      <a:lvl8pPr marL="1333185" algn="ctr" rtl="0" fontAlgn="base">
        <a:spcBef>
          <a:spcPct val="0"/>
        </a:spcBef>
        <a:spcAft>
          <a:spcPct val="0"/>
        </a:spcAft>
        <a:defRPr sz="3500" b="1">
          <a:solidFill>
            <a:srgbClr val="081D58"/>
          </a:solidFill>
          <a:latin typeface="Arial" charset="0"/>
          <a:ea typeface="MS PGothic" pitchFamily="34" charset="-128"/>
        </a:defRPr>
      </a:lvl8pPr>
      <a:lvl9pPr marL="1777580" algn="ctr" rtl="0" fontAlgn="base">
        <a:spcBef>
          <a:spcPct val="0"/>
        </a:spcBef>
        <a:spcAft>
          <a:spcPct val="0"/>
        </a:spcAft>
        <a:defRPr sz="3500" b="1">
          <a:solidFill>
            <a:srgbClr val="081D58"/>
          </a:solidFill>
          <a:latin typeface="Arial" charset="0"/>
          <a:ea typeface="MS PGothic" pitchFamily="34" charset="-128"/>
        </a:defRPr>
      </a:lvl9pPr>
    </p:titleStyle>
    <p:bodyStyle>
      <a:lvl1pPr marL="333297" indent="-333297" algn="l" rtl="0" fontAlgn="base">
        <a:spcBef>
          <a:spcPct val="20000"/>
        </a:spcBef>
        <a:spcAft>
          <a:spcPct val="0"/>
        </a:spcAft>
        <a:buChar char="•"/>
        <a:defRPr sz="3200">
          <a:solidFill>
            <a:srgbClr val="081D58"/>
          </a:solidFill>
          <a:latin typeface="+mn-lt"/>
          <a:ea typeface="+mn-ea"/>
          <a:cs typeface="+mn-cs"/>
        </a:defRPr>
      </a:lvl1pPr>
      <a:lvl2pPr marL="722143" indent="-277747" algn="l" rtl="0" fontAlgn="base">
        <a:spcBef>
          <a:spcPct val="20000"/>
        </a:spcBef>
        <a:spcAft>
          <a:spcPct val="0"/>
        </a:spcAft>
        <a:buChar char="–"/>
        <a:defRPr sz="2800">
          <a:solidFill>
            <a:srgbClr val="081D58"/>
          </a:solidFill>
          <a:latin typeface="+mn-lt"/>
          <a:ea typeface="+mn-ea"/>
        </a:defRPr>
      </a:lvl2pPr>
      <a:lvl3pPr marL="1110988" indent="-222197" algn="l" rtl="0" fontAlgn="base">
        <a:spcBef>
          <a:spcPct val="20000"/>
        </a:spcBef>
        <a:spcAft>
          <a:spcPct val="0"/>
        </a:spcAft>
        <a:buChar char="•"/>
        <a:defRPr sz="2300">
          <a:solidFill>
            <a:srgbClr val="081D58"/>
          </a:solidFill>
          <a:latin typeface="+mn-lt"/>
          <a:ea typeface="+mn-ea"/>
        </a:defRPr>
      </a:lvl3pPr>
      <a:lvl4pPr marL="1555383" indent="-222197" algn="l" rtl="0" fontAlgn="base">
        <a:spcBef>
          <a:spcPct val="20000"/>
        </a:spcBef>
        <a:spcAft>
          <a:spcPct val="0"/>
        </a:spcAft>
        <a:buChar char="–"/>
        <a:defRPr sz="2000">
          <a:solidFill>
            <a:srgbClr val="081D58"/>
          </a:solidFill>
          <a:latin typeface="+mn-lt"/>
          <a:ea typeface="+mn-ea"/>
        </a:defRPr>
      </a:lvl4pPr>
      <a:lvl5pPr marL="1999778" indent="-222197" algn="l" rtl="0" fontAlgn="base">
        <a:spcBef>
          <a:spcPct val="20000"/>
        </a:spcBef>
        <a:spcAft>
          <a:spcPct val="0"/>
        </a:spcAft>
        <a:buChar char="»"/>
        <a:defRPr sz="2000">
          <a:solidFill>
            <a:srgbClr val="081D58"/>
          </a:solidFill>
          <a:latin typeface="+mn-lt"/>
          <a:ea typeface="+mn-ea"/>
        </a:defRPr>
      </a:lvl5pPr>
      <a:lvl6pPr marL="2444173" indent="-222197" algn="l" rtl="0" fontAlgn="base">
        <a:spcBef>
          <a:spcPct val="20000"/>
        </a:spcBef>
        <a:spcAft>
          <a:spcPct val="0"/>
        </a:spcAft>
        <a:buChar char="»"/>
        <a:defRPr sz="2000">
          <a:solidFill>
            <a:srgbClr val="081D58"/>
          </a:solidFill>
          <a:latin typeface="+mn-lt"/>
          <a:ea typeface="+mn-ea"/>
        </a:defRPr>
      </a:lvl6pPr>
      <a:lvl7pPr marL="2888568" indent="-222197" algn="l" rtl="0" fontAlgn="base">
        <a:spcBef>
          <a:spcPct val="20000"/>
        </a:spcBef>
        <a:spcAft>
          <a:spcPct val="0"/>
        </a:spcAft>
        <a:buChar char="»"/>
        <a:defRPr sz="2000">
          <a:solidFill>
            <a:srgbClr val="081D58"/>
          </a:solidFill>
          <a:latin typeface="+mn-lt"/>
          <a:ea typeface="+mn-ea"/>
        </a:defRPr>
      </a:lvl7pPr>
      <a:lvl8pPr marL="3332964" indent="-222197" algn="l" rtl="0" fontAlgn="base">
        <a:spcBef>
          <a:spcPct val="20000"/>
        </a:spcBef>
        <a:spcAft>
          <a:spcPct val="0"/>
        </a:spcAft>
        <a:buChar char="»"/>
        <a:defRPr sz="2000">
          <a:solidFill>
            <a:srgbClr val="081D58"/>
          </a:solidFill>
          <a:latin typeface="+mn-lt"/>
          <a:ea typeface="+mn-ea"/>
        </a:defRPr>
      </a:lvl8pPr>
      <a:lvl9pPr marL="3777358" indent="-222197" algn="l" rtl="0" fontAlgn="base">
        <a:spcBef>
          <a:spcPct val="20000"/>
        </a:spcBef>
        <a:spcAft>
          <a:spcPct val="0"/>
        </a:spcAft>
        <a:buChar char="»"/>
        <a:defRPr sz="2000">
          <a:solidFill>
            <a:srgbClr val="081D58"/>
          </a:solidFill>
          <a:latin typeface="+mn-lt"/>
          <a:ea typeface="+mn-ea"/>
        </a:defRPr>
      </a:lvl9pPr>
    </p:bodyStyle>
    <p:otherStyle>
      <a:defPPr>
        <a:defRPr lang="en-US"/>
      </a:defPPr>
      <a:lvl1pPr marL="0" algn="l" defTabSz="888790" rtl="0" eaLnBrk="1" latinLnBrk="0" hangingPunct="1">
        <a:defRPr sz="1700" kern="1200">
          <a:solidFill>
            <a:schemeClr val="tx1"/>
          </a:solidFill>
          <a:latin typeface="+mn-lt"/>
          <a:ea typeface="+mn-ea"/>
          <a:cs typeface="+mn-cs"/>
        </a:defRPr>
      </a:lvl1pPr>
      <a:lvl2pPr marL="444396" algn="l" defTabSz="888790" rtl="0" eaLnBrk="1" latinLnBrk="0" hangingPunct="1">
        <a:defRPr sz="1700" kern="1200">
          <a:solidFill>
            <a:schemeClr val="tx1"/>
          </a:solidFill>
          <a:latin typeface="+mn-lt"/>
          <a:ea typeface="+mn-ea"/>
          <a:cs typeface="+mn-cs"/>
        </a:defRPr>
      </a:lvl2pPr>
      <a:lvl3pPr marL="888790" algn="l" defTabSz="888790" rtl="0" eaLnBrk="1" latinLnBrk="0" hangingPunct="1">
        <a:defRPr sz="1700" kern="1200">
          <a:solidFill>
            <a:schemeClr val="tx1"/>
          </a:solidFill>
          <a:latin typeface="+mn-lt"/>
          <a:ea typeface="+mn-ea"/>
          <a:cs typeface="+mn-cs"/>
        </a:defRPr>
      </a:lvl3pPr>
      <a:lvl4pPr marL="1333185" algn="l" defTabSz="888790" rtl="0" eaLnBrk="1" latinLnBrk="0" hangingPunct="1">
        <a:defRPr sz="1700" kern="1200">
          <a:solidFill>
            <a:schemeClr val="tx1"/>
          </a:solidFill>
          <a:latin typeface="+mn-lt"/>
          <a:ea typeface="+mn-ea"/>
          <a:cs typeface="+mn-cs"/>
        </a:defRPr>
      </a:lvl4pPr>
      <a:lvl5pPr marL="1777580" algn="l" defTabSz="888790" rtl="0" eaLnBrk="1" latinLnBrk="0" hangingPunct="1">
        <a:defRPr sz="1700" kern="1200">
          <a:solidFill>
            <a:schemeClr val="tx1"/>
          </a:solidFill>
          <a:latin typeface="+mn-lt"/>
          <a:ea typeface="+mn-ea"/>
          <a:cs typeface="+mn-cs"/>
        </a:defRPr>
      </a:lvl5pPr>
      <a:lvl6pPr marL="2221975" algn="l" defTabSz="888790" rtl="0" eaLnBrk="1" latinLnBrk="0" hangingPunct="1">
        <a:defRPr sz="1700" kern="1200">
          <a:solidFill>
            <a:schemeClr val="tx1"/>
          </a:solidFill>
          <a:latin typeface="+mn-lt"/>
          <a:ea typeface="+mn-ea"/>
          <a:cs typeface="+mn-cs"/>
        </a:defRPr>
      </a:lvl6pPr>
      <a:lvl7pPr marL="2666371" algn="l" defTabSz="888790" rtl="0" eaLnBrk="1" latinLnBrk="0" hangingPunct="1">
        <a:defRPr sz="1700" kern="1200">
          <a:solidFill>
            <a:schemeClr val="tx1"/>
          </a:solidFill>
          <a:latin typeface="+mn-lt"/>
          <a:ea typeface="+mn-ea"/>
          <a:cs typeface="+mn-cs"/>
        </a:defRPr>
      </a:lvl7pPr>
      <a:lvl8pPr marL="3110766" algn="l" defTabSz="888790" rtl="0" eaLnBrk="1" latinLnBrk="0" hangingPunct="1">
        <a:defRPr sz="1700" kern="1200">
          <a:solidFill>
            <a:schemeClr val="tx1"/>
          </a:solidFill>
          <a:latin typeface="+mn-lt"/>
          <a:ea typeface="+mn-ea"/>
          <a:cs typeface="+mn-cs"/>
        </a:defRPr>
      </a:lvl8pPr>
      <a:lvl9pPr marL="3555161" algn="l" defTabSz="888790" rtl="0" eaLnBrk="1" latinLnBrk="0" hangingPunct="1">
        <a:defRPr sz="17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Grp="1" noChangeArrowheads="1"/>
          </p:cNvSpPr>
          <p:nvPr>
            <p:ph type="title"/>
          </p:nvPr>
        </p:nvSpPr>
        <p:spPr bwMode="auto">
          <a:xfrm>
            <a:off x="1905000" y="304800"/>
            <a:ext cx="6781800" cy="11430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905000" y="1600200"/>
            <a:ext cx="6781800" cy="4495800"/>
          </a:xfrm>
          <a:prstGeom prst="rect">
            <a:avLst/>
          </a:prstGeom>
          <a:noFill/>
          <a:ln w="9525">
            <a:noFill/>
            <a:miter lim="800000"/>
            <a:headEnd/>
            <a:tailEnd/>
          </a:ln>
          <a:effectLst/>
        </p:spPr>
        <p:txBody>
          <a:bodyPr vert="horz" wrap="square" lIns="88879" tIns="44439" rIns="88879" bIns="444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3" name="Text Box 19"/>
          <p:cNvSpPr txBox="1">
            <a:spLocks noChangeArrowheads="1"/>
          </p:cNvSpPr>
          <p:nvPr userDrawn="1"/>
        </p:nvSpPr>
        <p:spPr bwMode="auto">
          <a:xfrm>
            <a:off x="8763000" y="6583366"/>
            <a:ext cx="381000" cy="277000"/>
          </a:xfrm>
          <a:prstGeom prst="rect">
            <a:avLst/>
          </a:prstGeom>
          <a:noFill/>
          <a:ln w="9525">
            <a:noFill/>
            <a:miter lim="800000"/>
            <a:headEnd/>
            <a:tailEnd/>
          </a:ln>
          <a:effectLst/>
        </p:spPr>
        <p:txBody>
          <a:bodyPr lIns="88879" tIns="44439" rIns="88879" bIns="44439">
            <a:spAutoFit/>
          </a:bodyPr>
          <a:lstStyle/>
          <a:p>
            <a:pPr eaLnBrk="0" fontAlgn="base" hangingPunct="0">
              <a:spcBef>
                <a:spcPct val="50000"/>
              </a:spcBef>
              <a:spcAft>
                <a:spcPct val="0"/>
              </a:spcAft>
            </a:pPr>
            <a:fld id="{98F4DB1C-AF30-4BA3-81AC-306D662EA098}" type="slidenum">
              <a:rPr lang="en-US" sz="1200">
                <a:solidFill>
                  <a:srgbClr val="081D58"/>
                </a:solidFill>
              </a:rPr>
              <a:pPr eaLnBrk="0" fontAlgn="base" hangingPunct="0">
                <a:spcBef>
                  <a:spcPct val="50000"/>
                </a:spcBef>
                <a:spcAft>
                  <a:spcPct val="0"/>
                </a:spcAft>
              </a:pPr>
              <a:t>‹#›</a:t>
            </a:fld>
            <a:endParaRPr lang="en-US" sz="1200" dirty="0">
              <a:solidFill>
                <a:srgbClr val="081D58"/>
              </a:solidFill>
            </a:endParaRPr>
          </a:p>
        </p:txBody>
      </p:sp>
      <p:pic>
        <p:nvPicPr>
          <p:cNvPr id="1044" name="Picture 20" descr="sidebar-HealthSys"/>
          <p:cNvPicPr>
            <a:picLocks noChangeAspect="1" noChangeArrowheads="1"/>
          </p:cNvPicPr>
          <p:nvPr userDrawn="1"/>
        </p:nvPicPr>
        <p:blipFill>
          <a:blip r:embed="rId3" cstate="print"/>
          <a:srcRect/>
          <a:stretch>
            <a:fillRect/>
          </a:stretch>
        </p:blipFill>
        <p:spPr bwMode="auto">
          <a:xfrm>
            <a:off x="2" y="0"/>
            <a:ext cx="17653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87" r:id="rId1"/>
  </p:sldLayoutIdLst>
  <p:hf sldNum="0" hdr="0" ftr="0" dt="0"/>
  <p:txStyles>
    <p:titleStyle>
      <a:lvl1pPr algn="ctr" rtl="0" fontAlgn="base">
        <a:spcBef>
          <a:spcPct val="0"/>
        </a:spcBef>
        <a:spcAft>
          <a:spcPct val="0"/>
        </a:spcAft>
        <a:defRPr sz="3500" b="1">
          <a:solidFill>
            <a:srgbClr val="081D58"/>
          </a:solidFill>
          <a:latin typeface="+mj-lt"/>
          <a:ea typeface="+mj-ea"/>
          <a:cs typeface="+mj-cs"/>
        </a:defRPr>
      </a:lvl1pPr>
      <a:lvl2pPr algn="ctr" rtl="0" fontAlgn="base">
        <a:spcBef>
          <a:spcPct val="0"/>
        </a:spcBef>
        <a:spcAft>
          <a:spcPct val="0"/>
        </a:spcAft>
        <a:defRPr sz="3500" b="1">
          <a:solidFill>
            <a:srgbClr val="081D58"/>
          </a:solidFill>
          <a:latin typeface="Arial" charset="0"/>
          <a:ea typeface="MS PGothic" pitchFamily="34" charset="-128"/>
        </a:defRPr>
      </a:lvl2pPr>
      <a:lvl3pPr algn="ctr" rtl="0" fontAlgn="base">
        <a:spcBef>
          <a:spcPct val="0"/>
        </a:spcBef>
        <a:spcAft>
          <a:spcPct val="0"/>
        </a:spcAft>
        <a:defRPr sz="3500" b="1">
          <a:solidFill>
            <a:srgbClr val="081D58"/>
          </a:solidFill>
          <a:latin typeface="Arial" charset="0"/>
          <a:ea typeface="MS PGothic" pitchFamily="34" charset="-128"/>
        </a:defRPr>
      </a:lvl3pPr>
      <a:lvl4pPr algn="ctr" rtl="0" fontAlgn="base">
        <a:spcBef>
          <a:spcPct val="0"/>
        </a:spcBef>
        <a:spcAft>
          <a:spcPct val="0"/>
        </a:spcAft>
        <a:defRPr sz="3500" b="1">
          <a:solidFill>
            <a:srgbClr val="081D58"/>
          </a:solidFill>
          <a:latin typeface="Arial" charset="0"/>
          <a:ea typeface="MS PGothic" pitchFamily="34" charset="-128"/>
        </a:defRPr>
      </a:lvl4pPr>
      <a:lvl5pPr algn="ctr" rtl="0" fontAlgn="base">
        <a:spcBef>
          <a:spcPct val="0"/>
        </a:spcBef>
        <a:spcAft>
          <a:spcPct val="0"/>
        </a:spcAft>
        <a:defRPr sz="3500" b="1">
          <a:solidFill>
            <a:srgbClr val="081D58"/>
          </a:solidFill>
          <a:latin typeface="Arial" charset="0"/>
          <a:ea typeface="MS PGothic" pitchFamily="34" charset="-128"/>
        </a:defRPr>
      </a:lvl5pPr>
      <a:lvl6pPr marL="444396" algn="ctr" rtl="0" fontAlgn="base">
        <a:spcBef>
          <a:spcPct val="0"/>
        </a:spcBef>
        <a:spcAft>
          <a:spcPct val="0"/>
        </a:spcAft>
        <a:defRPr sz="3500" b="1">
          <a:solidFill>
            <a:srgbClr val="081D58"/>
          </a:solidFill>
          <a:latin typeface="Arial" charset="0"/>
          <a:ea typeface="MS PGothic" pitchFamily="34" charset="-128"/>
        </a:defRPr>
      </a:lvl6pPr>
      <a:lvl7pPr marL="888790" algn="ctr" rtl="0" fontAlgn="base">
        <a:spcBef>
          <a:spcPct val="0"/>
        </a:spcBef>
        <a:spcAft>
          <a:spcPct val="0"/>
        </a:spcAft>
        <a:defRPr sz="3500" b="1">
          <a:solidFill>
            <a:srgbClr val="081D58"/>
          </a:solidFill>
          <a:latin typeface="Arial" charset="0"/>
          <a:ea typeface="MS PGothic" pitchFamily="34" charset="-128"/>
        </a:defRPr>
      </a:lvl7pPr>
      <a:lvl8pPr marL="1333185" algn="ctr" rtl="0" fontAlgn="base">
        <a:spcBef>
          <a:spcPct val="0"/>
        </a:spcBef>
        <a:spcAft>
          <a:spcPct val="0"/>
        </a:spcAft>
        <a:defRPr sz="3500" b="1">
          <a:solidFill>
            <a:srgbClr val="081D58"/>
          </a:solidFill>
          <a:latin typeface="Arial" charset="0"/>
          <a:ea typeface="MS PGothic" pitchFamily="34" charset="-128"/>
        </a:defRPr>
      </a:lvl8pPr>
      <a:lvl9pPr marL="1777580" algn="ctr" rtl="0" fontAlgn="base">
        <a:spcBef>
          <a:spcPct val="0"/>
        </a:spcBef>
        <a:spcAft>
          <a:spcPct val="0"/>
        </a:spcAft>
        <a:defRPr sz="3500" b="1">
          <a:solidFill>
            <a:srgbClr val="081D58"/>
          </a:solidFill>
          <a:latin typeface="Arial" charset="0"/>
          <a:ea typeface="MS PGothic" pitchFamily="34" charset="-128"/>
        </a:defRPr>
      </a:lvl9pPr>
    </p:titleStyle>
    <p:bodyStyle>
      <a:lvl1pPr marL="333297" indent="-333297" algn="l" rtl="0" fontAlgn="base">
        <a:spcBef>
          <a:spcPct val="20000"/>
        </a:spcBef>
        <a:spcAft>
          <a:spcPct val="0"/>
        </a:spcAft>
        <a:buChar char="•"/>
        <a:defRPr sz="3200">
          <a:solidFill>
            <a:srgbClr val="081D58"/>
          </a:solidFill>
          <a:latin typeface="+mn-lt"/>
          <a:ea typeface="+mn-ea"/>
          <a:cs typeface="+mn-cs"/>
        </a:defRPr>
      </a:lvl1pPr>
      <a:lvl2pPr marL="722143" indent="-277747" algn="l" rtl="0" fontAlgn="base">
        <a:spcBef>
          <a:spcPct val="20000"/>
        </a:spcBef>
        <a:spcAft>
          <a:spcPct val="0"/>
        </a:spcAft>
        <a:buChar char="–"/>
        <a:defRPr sz="2800">
          <a:solidFill>
            <a:srgbClr val="081D58"/>
          </a:solidFill>
          <a:latin typeface="+mn-lt"/>
          <a:ea typeface="+mn-ea"/>
        </a:defRPr>
      </a:lvl2pPr>
      <a:lvl3pPr marL="1110988" indent="-222197" algn="l" rtl="0" fontAlgn="base">
        <a:spcBef>
          <a:spcPct val="20000"/>
        </a:spcBef>
        <a:spcAft>
          <a:spcPct val="0"/>
        </a:spcAft>
        <a:buChar char="•"/>
        <a:defRPr sz="2300">
          <a:solidFill>
            <a:srgbClr val="081D58"/>
          </a:solidFill>
          <a:latin typeface="+mn-lt"/>
          <a:ea typeface="+mn-ea"/>
        </a:defRPr>
      </a:lvl3pPr>
      <a:lvl4pPr marL="1555383" indent="-222197" algn="l" rtl="0" fontAlgn="base">
        <a:spcBef>
          <a:spcPct val="20000"/>
        </a:spcBef>
        <a:spcAft>
          <a:spcPct val="0"/>
        </a:spcAft>
        <a:buChar char="–"/>
        <a:defRPr sz="2000">
          <a:solidFill>
            <a:srgbClr val="081D58"/>
          </a:solidFill>
          <a:latin typeface="+mn-lt"/>
          <a:ea typeface="+mn-ea"/>
        </a:defRPr>
      </a:lvl4pPr>
      <a:lvl5pPr marL="1999778" indent="-222197" algn="l" rtl="0" fontAlgn="base">
        <a:spcBef>
          <a:spcPct val="20000"/>
        </a:spcBef>
        <a:spcAft>
          <a:spcPct val="0"/>
        </a:spcAft>
        <a:buChar char="»"/>
        <a:defRPr sz="2000">
          <a:solidFill>
            <a:srgbClr val="081D58"/>
          </a:solidFill>
          <a:latin typeface="+mn-lt"/>
          <a:ea typeface="+mn-ea"/>
        </a:defRPr>
      </a:lvl5pPr>
      <a:lvl6pPr marL="2444173" indent="-222197" algn="l" rtl="0" fontAlgn="base">
        <a:spcBef>
          <a:spcPct val="20000"/>
        </a:spcBef>
        <a:spcAft>
          <a:spcPct val="0"/>
        </a:spcAft>
        <a:buChar char="»"/>
        <a:defRPr sz="2000">
          <a:solidFill>
            <a:srgbClr val="081D58"/>
          </a:solidFill>
          <a:latin typeface="+mn-lt"/>
          <a:ea typeface="+mn-ea"/>
        </a:defRPr>
      </a:lvl6pPr>
      <a:lvl7pPr marL="2888568" indent="-222197" algn="l" rtl="0" fontAlgn="base">
        <a:spcBef>
          <a:spcPct val="20000"/>
        </a:spcBef>
        <a:spcAft>
          <a:spcPct val="0"/>
        </a:spcAft>
        <a:buChar char="»"/>
        <a:defRPr sz="2000">
          <a:solidFill>
            <a:srgbClr val="081D58"/>
          </a:solidFill>
          <a:latin typeface="+mn-lt"/>
          <a:ea typeface="+mn-ea"/>
        </a:defRPr>
      </a:lvl7pPr>
      <a:lvl8pPr marL="3332964" indent="-222197" algn="l" rtl="0" fontAlgn="base">
        <a:spcBef>
          <a:spcPct val="20000"/>
        </a:spcBef>
        <a:spcAft>
          <a:spcPct val="0"/>
        </a:spcAft>
        <a:buChar char="»"/>
        <a:defRPr sz="2000">
          <a:solidFill>
            <a:srgbClr val="081D58"/>
          </a:solidFill>
          <a:latin typeface="+mn-lt"/>
          <a:ea typeface="+mn-ea"/>
        </a:defRPr>
      </a:lvl8pPr>
      <a:lvl9pPr marL="3777358" indent="-222197" algn="l" rtl="0" fontAlgn="base">
        <a:spcBef>
          <a:spcPct val="20000"/>
        </a:spcBef>
        <a:spcAft>
          <a:spcPct val="0"/>
        </a:spcAft>
        <a:buChar char="»"/>
        <a:defRPr sz="2000">
          <a:solidFill>
            <a:srgbClr val="081D58"/>
          </a:solidFill>
          <a:latin typeface="+mn-lt"/>
          <a:ea typeface="+mn-ea"/>
        </a:defRPr>
      </a:lvl9pPr>
    </p:bodyStyle>
    <p:otherStyle>
      <a:defPPr>
        <a:defRPr lang="en-US"/>
      </a:defPPr>
      <a:lvl1pPr marL="0" algn="l" defTabSz="888790" rtl="0" eaLnBrk="1" latinLnBrk="0" hangingPunct="1">
        <a:defRPr sz="1700" kern="1200">
          <a:solidFill>
            <a:schemeClr val="tx1"/>
          </a:solidFill>
          <a:latin typeface="+mn-lt"/>
          <a:ea typeface="+mn-ea"/>
          <a:cs typeface="+mn-cs"/>
        </a:defRPr>
      </a:lvl1pPr>
      <a:lvl2pPr marL="444396" algn="l" defTabSz="888790" rtl="0" eaLnBrk="1" latinLnBrk="0" hangingPunct="1">
        <a:defRPr sz="1700" kern="1200">
          <a:solidFill>
            <a:schemeClr val="tx1"/>
          </a:solidFill>
          <a:latin typeface="+mn-lt"/>
          <a:ea typeface="+mn-ea"/>
          <a:cs typeface="+mn-cs"/>
        </a:defRPr>
      </a:lvl2pPr>
      <a:lvl3pPr marL="888790" algn="l" defTabSz="888790" rtl="0" eaLnBrk="1" latinLnBrk="0" hangingPunct="1">
        <a:defRPr sz="1700" kern="1200">
          <a:solidFill>
            <a:schemeClr val="tx1"/>
          </a:solidFill>
          <a:latin typeface="+mn-lt"/>
          <a:ea typeface="+mn-ea"/>
          <a:cs typeface="+mn-cs"/>
        </a:defRPr>
      </a:lvl3pPr>
      <a:lvl4pPr marL="1333185" algn="l" defTabSz="888790" rtl="0" eaLnBrk="1" latinLnBrk="0" hangingPunct="1">
        <a:defRPr sz="1700" kern="1200">
          <a:solidFill>
            <a:schemeClr val="tx1"/>
          </a:solidFill>
          <a:latin typeface="+mn-lt"/>
          <a:ea typeface="+mn-ea"/>
          <a:cs typeface="+mn-cs"/>
        </a:defRPr>
      </a:lvl4pPr>
      <a:lvl5pPr marL="1777580" algn="l" defTabSz="888790" rtl="0" eaLnBrk="1" latinLnBrk="0" hangingPunct="1">
        <a:defRPr sz="1700" kern="1200">
          <a:solidFill>
            <a:schemeClr val="tx1"/>
          </a:solidFill>
          <a:latin typeface="+mn-lt"/>
          <a:ea typeface="+mn-ea"/>
          <a:cs typeface="+mn-cs"/>
        </a:defRPr>
      </a:lvl5pPr>
      <a:lvl6pPr marL="2221975" algn="l" defTabSz="888790" rtl="0" eaLnBrk="1" latinLnBrk="0" hangingPunct="1">
        <a:defRPr sz="1700" kern="1200">
          <a:solidFill>
            <a:schemeClr val="tx1"/>
          </a:solidFill>
          <a:latin typeface="+mn-lt"/>
          <a:ea typeface="+mn-ea"/>
          <a:cs typeface="+mn-cs"/>
        </a:defRPr>
      </a:lvl6pPr>
      <a:lvl7pPr marL="2666371" algn="l" defTabSz="888790" rtl="0" eaLnBrk="1" latinLnBrk="0" hangingPunct="1">
        <a:defRPr sz="1700" kern="1200">
          <a:solidFill>
            <a:schemeClr val="tx1"/>
          </a:solidFill>
          <a:latin typeface="+mn-lt"/>
          <a:ea typeface="+mn-ea"/>
          <a:cs typeface="+mn-cs"/>
        </a:defRPr>
      </a:lvl7pPr>
      <a:lvl8pPr marL="3110766" algn="l" defTabSz="888790" rtl="0" eaLnBrk="1" latinLnBrk="0" hangingPunct="1">
        <a:defRPr sz="1700" kern="1200">
          <a:solidFill>
            <a:schemeClr val="tx1"/>
          </a:solidFill>
          <a:latin typeface="+mn-lt"/>
          <a:ea typeface="+mn-ea"/>
          <a:cs typeface="+mn-cs"/>
        </a:defRPr>
      </a:lvl8pPr>
      <a:lvl9pPr marL="3555161" algn="l" defTabSz="888790"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4.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6.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package" Target="../embeddings/Microsoft_Excel_Worksheet1.xlsx"/></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7.xml"/></Relationships>
</file>

<file path=ppt/slides/_rels/slide29.xml.rels><?xml version="1.0" encoding="UTF-8" standalone="yes"?>
<Relationships xmlns="http://schemas.openxmlformats.org/package/2006/relationships"><Relationship Id="rId2" Type="http://schemas.openxmlformats.org/officeDocument/2006/relationships/hyperlink" Target="http://www.med.umich.edu/umhshr/employee/benefit_changes.html" TargetMode="External"/><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838200"/>
            <a:ext cx="7772400" cy="3200401"/>
          </a:xfrm>
        </p:spPr>
        <p:txBody>
          <a:bodyPr/>
          <a:lstStyle/>
          <a:p>
            <a:r>
              <a:rPr lang="en-US" sz="6000" dirty="0" smtClean="0"/>
              <a:t>Pathology Faculty Meeting - Financials</a:t>
            </a:r>
            <a:endParaRPr lang="en-US" sz="6000" dirty="0"/>
          </a:p>
        </p:txBody>
      </p:sp>
      <p:sp>
        <p:nvSpPr>
          <p:cNvPr id="3" name="Subtitle 2"/>
          <p:cNvSpPr>
            <a:spLocks noGrp="1"/>
          </p:cNvSpPr>
          <p:nvPr>
            <p:ph type="subTitle" idx="1"/>
          </p:nvPr>
        </p:nvSpPr>
        <p:spPr/>
        <p:txBody>
          <a:bodyPr/>
          <a:lstStyle/>
          <a:p>
            <a:r>
              <a:rPr lang="en-US" smtClean="0"/>
              <a:t>March 26</a:t>
            </a:r>
            <a:r>
              <a:rPr lang="en-US" dirty="0" smtClean="0"/>
              <a:t>, 2014</a:t>
            </a:r>
            <a:endParaRPr lang="en-US" dirty="0"/>
          </a:p>
        </p:txBody>
      </p:sp>
    </p:spTree>
    <p:extLst>
      <p:ext uri="{BB962C8B-B14F-4D97-AF65-F5344CB8AC3E}">
        <p14:creationId xmlns:p14="http://schemas.microsoft.com/office/powerpoint/2010/main" val="3036156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Pathology Hospital Year to Date Actuals and Forecast</a:t>
            </a:r>
            <a:endParaRPr lang="en-US" sz="4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38571668"/>
              </p:ext>
            </p:extLst>
          </p:nvPr>
        </p:nvGraphicFramePr>
        <p:xfrm>
          <a:off x="685800" y="2057400"/>
          <a:ext cx="7010400" cy="3810002"/>
        </p:xfrm>
        <a:graphic>
          <a:graphicData uri="http://schemas.openxmlformats.org/drawingml/2006/table">
            <a:tbl>
              <a:tblPr/>
              <a:tblGrid>
                <a:gridCol w="1629768"/>
                <a:gridCol w="1965310"/>
                <a:gridCol w="1707661"/>
                <a:gridCol w="1707661"/>
              </a:tblGrid>
              <a:tr h="386817">
                <a:tc>
                  <a:txBody>
                    <a:bodyPr/>
                    <a:lstStyle/>
                    <a:p>
                      <a:pPr algn="l" fontAlgn="b"/>
                      <a:endParaRPr lang="en-US" sz="16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en-US" sz="1600" b="1" i="0" u="none" strike="noStrike">
                          <a:solidFill>
                            <a:srgbClr val="000000"/>
                          </a:solidFill>
                          <a:effectLst/>
                          <a:latin typeface="Arial"/>
                        </a:rPr>
                        <a:t>Actual </a:t>
                      </a:r>
                    </a:p>
                  </a:txBody>
                  <a:tcPr marL="9525" marR="9525" marT="9525" marB="0" anchor="b">
                    <a:lnL>
                      <a:noFill/>
                    </a:lnL>
                    <a:lnR>
                      <a:noFill/>
                    </a:lnR>
                    <a:lnT>
                      <a:noFill/>
                    </a:lnT>
                    <a:lnB>
                      <a:noFill/>
                    </a:lnB>
                  </a:tcPr>
                </a:tc>
                <a:tc>
                  <a:txBody>
                    <a:bodyPr/>
                    <a:lstStyle/>
                    <a:p>
                      <a:pPr algn="ctr" fontAlgn="b"/>
                      <a:r>
                        <a:rPr lang="en-US" sz="1600" b="1" i="0" u="none" strike="noStrike">
                          <a:solidFill>
                            <a:srgbClr val="000000"/>
                          </a:solidFill>
                          <a:effectLst/>
                          <a:latin typeface="Arial"/>
                        </a:rPr>
                        <a:t>Forecast</a:t>
                      </a:r>
                    </a:p>
                  </a:txBody>
                  <a:tcPr marL="9525" marR="9525" marT="9525" marB="0" anchor="b">
                    <a:lnL>
                      <a:noFill/>
                    </a:lnL>
                    <a:lnR>
                      <a:noFill/>
                    </a:lnR>
                    <a:lnT>
                      <a:noFill/>
                    </a:lnT>
                    <a:lnB>
                      <a:noFill/>
                    </a:lnB>
                  </a:tcPr>
                </a:tc>
                <a:tc>
                  <a:txBody>
                    <a:bodyPr/>
                    <a:lstStyle/>
                    <a:p>
                      <a:pPr algn="ctr" fontAlgn="b"/>
                      <a:r>
                        <a:rPr lang="en-US" sz="1600" b="1" i="0" u="none" strike="noStrike">
                          <a:solidFill>
                            <a:srgbClr val="000000"/>
                          </a:solidFill>
                          <a:effectLst/>
                          <a:latin typeface="Arial"/>
                        </a:rPr>
                        <a:t>Forecast</a:t>
                      </a:r>
                    </a:p>
                  </a:txBody>
                  <a:tcPr marL="9525" marR="9525" marT="9525" marB="0" anchor="b">
                    <a:lnL>
                      <a:noFill/>
                    </a:lnL>
                    <a:lnR>
                      <a:noFill/>
                    </a:lnR>
                    <a:lnT>
                      <a:noFill/>
                    </a:lnT>
                    <a:lnB>
                      <a:noFill/>
                    </a:lnB>
                  </a:tcPr>
                </a:tc>
              </a:tr>
              <a:tr h="759092">
                <a:tc>
                  <a:txBody>
                    <a:bodyPr/>
                    <a:lstStyle/>
                    <a:p>
                      <a:pPr algn="l" fontAlgn="b"/>
                      <a:endParaRPr lang="en-US" sz="16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en-US" sz="1600" b="1" i="0" u="none" strike="noStrike">
                          <a:solidFill>
                            <a:srgbClr val="000000"/>
                          </a:solidFill>
                          <a:effectLst/>
                          <a:latin typeface="Arial"/>
                        </a:rPr>
                        <a:t>FY14 YTD Feb</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Arial"/>
                        </a:rPr>
                        <a:t>FY14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Arial"/>
                        </a:rPr>
                        <a:t>FY15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759092">
                <a:tc>
                  <a:txBody>
                    <a:bodyPr/>
                    <a:lstStyle/>
                    <a:p>
                      <a:pPr algn="l" fontAlgn="b"/>
                      <a:r>
                        <a:rPr lang="en-US" sz="1600" b="0" i="0" u="none" strike="noStrike">
                          <a:solidFill>
                            <a:srgbClr val="000000"/>
                          </a:solidFill>
                          <a:effectLst/>
                          <a:latin typeface="Arial"/>
                        </a:rPr>
                        <a:t>Revenue</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$397,454,303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Arial"/>
                        </a:rPr>
                        <a:t>$602,482,622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Arial"/>
                        </a:rPr>
                        <a:t>$633,361,614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759092">
                <a:tc>
                  <a:txBody>
                    <a:bodyPr/>
                    <a:lstStyle/>
                    <a:p>
                      <a:pPr algn="l" fontAlgn="b"/>
                      <a:r>
                        <a:rPr lang="en-US" sz="1600" b="0" i="0" u="none" strike="noStrike">
                          <a:solidFill>
                            <a:srgbClr val="000000"/>
                          </a:solidFill>
                          <a:effectLst/>
                          <a:latin typeface="Arial"/>
                        </a:rPr>
                        <a:t>Expense</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$65,829,118</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$98,343,295</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$101,602,855</a:t>
                      </a:r>
                    </a:p>
                  </a:txBody>
                  <a:tcPr marL="9525" marR="9525" marT="9525" marB="0" anchor="b">
                    <a:lnL>
                      <a:noFill/>
                    </a:lnL>
                    <a:lnR>
                      <a:noFill/>
                    </a:lnR>
                    <a:lnT>
                      <a:noFill/>
                    </a:lnT>
                    <a:lnB>
                      <a:noFill/>
                    </a:lnB>
                  </a:tcPr>
                </a:tc>
              </a:tr>
              <a:tr h="386817">
                <a:tc>
                  <a:txBody>
                    <a:bodyPr/>
                    <a:lstStyle/>
                    <a:p>
                      <a:pPr algn="l" fontAlgn="b"/>
                      <a:r>
                        <a:rPr lang="en-US" sz="1600" b="0" i="0" u="none" strike="noStrike">
                          <a:solidFill>
                            <a:srgbClr val="000000"/>
                          </a:solidFill>
                          <a:effectLst/>
                          <a:latin typeface="Arial"/>
                        </a:rPr>
                        <a:t>FTEs</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533</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534</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542</a:t>
                      </a:r>
                    </a:p>
                  </a:txBody>
                  <a:tcPr marL="9525" marR="9525" marT="9525" marB="0" anchor="b">
                    <a:lnL>
                      <a:noFill/>
                    </a:lnL>
                    <a:lnR>
                      <a:noFill/>
                    </a:lnR>
                    <a:lnT>
                      <a:noFill/>
                    </a:lnT>
                    <a:lnB>
                      <a:noFill/>
                    </a:lnB>
                  </a:tcPr>
                </a:tc>
              </a:tr>
              <a:tr h="759092">
                <a:tc>
                  <a:txBody>
                    <a:bodyPr/>
                    <a:lstStyle/>
                    <a:p>
                      <a:pPr algn="l" fontAlgn="b"/>
                      <a:r>
                        <a:rPr lang="en-US" sz="1600" b="0" i="0" u="none" strike="noStrike" dirty="0">
                          <a:solidFill>
                            <a:srgbClr val="000000"/>
                          </a:solidFill>
                          <a:effectLst/>
                          <a:latin typeface="Arial"/>
                        </a:rPr>
                        <a:t>Billed Test</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Arial"/>
                        </a:rPr>
                        <a:t>3,494,978</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Arial"/>
                        </a:rPr>
                        <a:t>5,262,037</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Arial"/>
                        </a:rPr>
                        <a:t>5,461,164</a:t>
                      </a: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3874198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 name="Rectangle 10"/>
          <p:cNvSpPr>
            <a:spLocks noGrp="1" noChangeArrowheads="1"/>
          </p:cNvSpPr>
          <p:nvPr>
            <p:ph type="ctrTitle"/>
          </p:nvPr>
        </p:nvSpPr>
        <p:spPr/>
        <p:txBody>
          <a:bodyPr/>
          <a:lstStyle/>
          <a:p>
            <a:r>
              <a:rPr lang="en-US" sz="4000" dirty="0" smtClean="0"/>
              <a:t>UMHS Benefit Programs Update</a:t>
            </a:r>
            <a:endParaRPr lang="en-US" sz="4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a:t>
            </a:r>
            <a:endParaRPr lang="en-US" dirty="0"/>
          </a:p>
        </p:txBody>
      </p:sp>
      <p:sp>
        <p:nvSpPr>
          <p:cNvPr id="3" name="Content Placeholder 2"/>
          <p:cNvSpPr>
            <a:spLocks noGrp="1"/>
          </p:cNvSpPr>
          <p:nvPr>
            <p:ph idx="1"/>
          </p:nvPr>
        </p:nvSpPr>
        <p:spPr/>
        <p:txBody>
          <a:bodyPr/>
          <a:lstStyle/>
          <a:p>
            <a:r>
              <a:rPr lang="en-US" sz="2000" dirty="0" smtClean="0"/>
              <a:t>In order to meet the growth and investment aspirations of the Health System, margin improvement initiatives of $250M will be necessary through 2017</a:t>
            </a:r>
          </a:p>
          <a:p>
            <a:r>
              <a:rPr lang="en-US" sz="2000" dirty="0" smtClean="0"/>
              <a:t>We must look </a:t>
            </a:r>
            <a:r>
              <a:rPr lang="en-US" sz="2000" dirty="0"/>
              <a:t>ahead and act on future risks and anticipated changes today to ensure sustained operational and strategic success</a:t>
            </a:r>
          </a:p>
          <a:p>
            <a:r>
              <a:rPr lang="en-US" sz="2000" dirty="0" smtClean="0"/>
              <a:t>Changes are reflective of the significant health reform and reimbursement changes that the entire health care industry is facing</a:t>
            </a:r>
          </a:p>
          <a:p>
            <a:pPr lvl="1"/>
            <a:r>
              <a:rPr lang="en-US" sz="2000" dirty="0" smtClean="0"/>
              <a:t>Way patients want to receive health care</a:t>
            </a:r>
          </a:p>
          <a:p>
            <a:pPr lvl="1"/>
            <a:r>
              <a:rPr lang="en-US" sz="2000" dirty="0" smtClean="0"/>
              <a:t>Way insurers and government pay for health care</a:t>
            </a:r>
          </a:p>
          <a:p>
            <a:pPr lvl="1"/>
            <a:r>
              <a:rPr lang="en-US" sz="2000" dirty="0" smtClean="0"/>
              <a:t>Way government is regulating health care</a:t>
            </a:r>
          </a:p>
          <a:p>
            <a:pPr lvl="1"/>
            <a:endParaRPr lang="en-US" sz="2000" dirty="0"/>
          </a:p>
        </p:txBody>
      </p:sp>
    </p:spTree>
    <p:extLst>
      <p:ext uri="{BB962C8B-B14F-4D97-AF65-F5344CB8AC3E}">
        <p14:creationId xmlns:p14="http://schemas.microsoft.com/office/powerpoint/2010/main" val="27485639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a:t>
            </a:r>
            <a:endParaRPr lang="en-US" dirty="0"/>
          </a:p>
        </p:txBody>
      </p:sp>
      <p:sp>
        <p:nvSpPr>
          <p:cNvPr id="3" name="Content Placeholder 2"/>
          <p:cNvSpPr>
            <a:spLocks noGrp="1"/>
          </p:cNvSpPr>
          <p:nvPr>
            <p:ph idx="1"/>
          </p:nvPr>
        </p:nvSpPr>
        <p:spPr/>
        <p:txBody>
          <a:bodyPr/>
          <a:lstStyle/>
          <a:p>
            <a:r>
              <a:rPr lang="en-US" sz="2800" dirty="0" smtClean="0"/>
              <a:t>Must continually find ways to adjust to be more efficient; lower rate of cost growth without compromising provision of high quality, safe and excellent services</a:t>
            </a:r>
          </a:p>
          <a:p>
            <a:r>
              <a:rPr lang="en-US" sz="2800" dirty="0" smtClean="0"/>
              <a:t>Improve productivity while demonstrating value to those who purchase our services</a:t>
            </a:r>
            <a:endParaRPr lang="en-US" sz="2800" dirty="0"/>
          </a:p>
        </p:txBody>
      </p:sp>
    </p:spTree>
    <p:extLst>
      <p:ext uri="{BB962C8B-B14F-4D97-AF65-F5344CB8AC3E}">
        <p14:creationId xmlns:p14="http://schemas.microsoft.com/office/powerpoint/2010/main" val="40967988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 and Ongoing Efforts</a:t>
            </a:r>
            <a:endParaRPr lang="en-US" dirty="0"/>
          </a:p>
        </p:txBody>
      </p:sp>
      <p:sp>
        <p:nvSpPr>
          <p:cNvPr id="3" name="Content Placeholder 2"/>
          <p:cNvSpPr>
            <a:spLocks noGrp="1"/>
          </p:cNvSpPr>
          <p:nvPr>
            <p:ph idx="1"/>
          </p:nvPr>
        </p:nvSpPr>
        <p:spPr/>
        <p:txBody>
          <a:bodyPr/>
          <a:lstStyle/>
          <a:p>
            <a:r>
              <a:rPr lang="en-US" sz="2800" dirty="0" smtClean="0"/>
              <a:t>Operations Improvement Plan</a:t>
            </a:r>
          </a:p>
          <a:p>
            <a:r>
              <a:rPr lang="en-US" sz="2800" dirty="0" smtClean="0"/>
              <a:t>Care Management</a:t>
            </a:r>
          </a:p>
          <a:p>
            <a:r>
              <a:rPr lang="en-US" sz="2800" dirty="0" smtClean="0"/>
              <a:t>Throughput Initiatives</a:t>
            </a:r>
          </a:p>
          <a:p>
            <a:r>
              <a:rPr lang="en-US" sz="2800" dirty="0" smtClean="0"/>
              <a:t>Strategic Activations</a:t>
            </a:r>
          </a:p>
          <a:p>
            <a:r>
              <a:rPr lang="en-US" sz="2800" dirty="0" smtClean="0"/>
              <a:t>Supply Chain Initiatives</a:t>
            </a:r>
          </a:p>
          <a:p>
            <a:r>
              <a:rPr lang="en-US" sz="2800" dirty="0" smtClean="0"/>
              <a:t>Capital Spending Pause </a:t>
            </a:r>
          </a:p>
          <a:p>
            <a:r>
              <a:rPr lang="en-US" sz="2800" dirty="0" smtClean="0"/>
              <a:t>Labor Savings Initiatives</a:t>
            </a:r>
          </a:p>
          <a:p>
            <a:r>
              <a:rPr lang="en-US" sz="2800" dirty="0" smtClean="0"/>
              <a:t>Productivity Improvements</a:t>
            </a:r>
          </a:p>
        </p:txBody>
      </p:sp>
    </p:spTree>
    <p:extLst>
      <p:ext uri="{BB962C8B-B14F-4D97-AF65-F5344CB8AC3E}">
        <p14:creationId xmlns:p14="http://schemas.microsoft.com/office/powerpoint/2010/main" val="3893389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28800" y="4419628"/>
            <a:ext cx="7162800" cy="1362075"/>
          </a:xfrm>
        </p:spPr>
        <p:txBody>
          <a:bodyPr/>
          <a:lstStyle/>
          <a:p>
            <a:pPr algn="ctr"/>
            <a:r>
              <a:rPr lang="en-US" dirty="0" smtClean="0"/>
              <a:t>Benefits changes</a:t>
            </a:r>
            <a:endParaRPr lang="en-US" dirty="0"/>
          </a:p>
        </p:txBody>
      </p:sp>
      <p:sp>
        <p:nvSpPr>
          <p:cNvPr id="5" name="Text Placeholder 4"/>
          <p:cNvSpPr>
            <a:spLocks noGrp="1"/>
          </p:cNvSpPr>
          <p:nvPr>
            <p:ph type="body" idx="1"/>
          </p:nvPr>
        </p:nvSpPr>
        <p:spPr>
          <a:xfrm>
            <a:off x="1752601" y="2895600"/>
            <a:ext cx="6742114" cy="1511304"/>
          </a:xfrm>
        </p:spPr>
        <p:txBody>
          <a:bodyPr/>
          <a:lstStyle/>
          <a:p>
            <a:pPr algn="ctr"/>
            <a:r>
              <a:rPr lang="en-US" sz="4000" b="1" dirty="0" smtClean="0"/>
              <a:t>LABOR SAVINGS</a:t>
            </a:r>
            <a:endParaRPr lang="en-US" sz="4000" b="1" dirty="0"/>
          </a:p>
        </p:txBody>
      </p:sp>
    </p:spTree>
    <p:extLst>
      <p:ext uri="{BB962C8B-B14F-4D97-AF65-F5344CB8AC3E}">
        <p14:creationId xmlns:p14="http://schemas.microsoft.com/office/powerpoint/2010/main" val="583035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28600"/>
            <a:ext cx="7620000" cy="1143000"/>
          </a:xfrm>
        </p:spPr>
        <p:txBody>
          <a:bodyPr/>
          <a:lstStyle/>
          <a:p>
            <a:r>
              <a:rPr lang="en-US" sz="3200" dirty="0" smtClean="0"/>
              <a:t>Background and Committee Charges</a:t>
            </a:r>
            <a:endParaRPr lang="en-US" sz="3200" dirty="0"/>
          </a:p>
        </p:txBody>
      </p:sp>
      <p:graphicFrame>
        <p:nvGraphicFramePr>
          <p:cNvPr id="4" name="Table 3"/>
          <p:cNvGraphicFramePr>
            <a:graphicFrameLocks noGrp="1"/>
          </p:cNvGraphicFramePr>
          <p:nvPr>
            <p:extLst>
              <p:ext uri="{D42A27DB-BD31-4B8C-83A1-F6EECF244321}">
                <p14:modId xmlns:p14="http://schemas.microsoft.com/office/powerpoint/2010/main" val="686727041"/>
              </p:ext>
            </p:extLst>
          </p:nvPr>
        </p:nvGraphicFramePr>
        <p:xfrm>
          <a:off x="1905000" y="1066800"/>
          <a:ext cx="7086600" cy="4724400"/>
        </p:xfrm>
        <a:graphic>
          <a:graphicData uri="http://schemas.openxmlformats.org/drawingml/2006/table">
            <a:tbl>
              <a:tblPr firstRow="1" bandRow="1">
                <a:tableStyleId>{5940675A-B579-460E-94D1-54222C63F5DA}</a:tableStyleId>
              </a:tblPr>
              <a:tblGrid>
                <a:gridCol w="3276600"/>
                <a:gridCol w="3810000"/>
              </a:tblGrid>
              <a:tr h="370840">
                <a:tc>
                  <a:txBody>
                    <a:bodyPr/>
                    <a:lstStyle/>
                    <a:p>
                      <a:pPr algn="ctr"/>
                      <a:r>
                        <a:rPr lang="en-US" sz="1600" b="1" dirty="0" smtClean="0">
                          <a:solidFill>
                            <a:schemeClr val="bg1"/>
                          </a:solidFill>
                        </a:rPr>
                        <a:t>Committee on Retirement Savings</a:t>
                      </a:r>
                      <a:r>
                        <a:rPr lang="en-US" sz="1600" b="1" baseline="0" dirty="0" smtClean="0">
                          <a:solidFill>
                            <a:schemeClr val="bg1"/>
                          </a:solidFill>
                        </a:rPr>
                        <a:t> and Retiree Health</a:t>
                      </a:r>
                      <a:endParaRPr lang="en-US" sz="1600" b="1" dirty="0">
                        <a:solidFill>
                          <a:schemeClr val="bg1"/>
                        </a:solidFill>
                      </a:endParaRPr>
                    </a:p>
                  </a:txBody>
                  <a:tcPr>
                    <a:solidFill>
                      <a:schemeClr val="accent2"/>
                    </a:solidFill>
                  </a:tcPr>
                </a:tc>
                <a:tc>
                  <a:txBody>
                    <a:bodyPr/>
                    <a:lstStyle/>
                    <a:p>
                      <a:pPr algn="ctr"/>
                      <a:r>
                        <a:rPr lang="en-US" sz="1600" b="1" dirty="0" smtClean="0">
                          <a:solidFill>
                            <a:schemeClr val="bg1"/>
                          </a:solidFill>
                        </a:rPr>
                        <a:t>Committee</a:t>
                      </a:r>
                      <a:r>
                        <a:rPr lang="en-US" sz="1600" b="1" baseline="0" dirty="0" smtClean="0">
                          <a:solidFill>
                            <a:schemeClr val="bg1"/>
                          </a:solidFill>
                        </a:rPr>
                        <a:t> on Paid Time Off Programs</a:t>
                      </a:r>
                      <a:endParaRPr lang="en-US" sz="1600" b="1" dirty="0">
                        <a:solidFill>
                          <a:schemeClr val="bg1"/>
                        </a:solidFill>
                      </a:endParaRPr>
                    </a:p>
                  </a:txBody>
                  <a:tcPr>
                    <a:solidFill>
                      <a:schemeClr val="accent2"/>
                    </a:solidFill>
                  </a:tcPr>
                </a:tc>
              </a:tr>
              <a:tr h="370840">
                <a:tc>
                  <a:txBody>
                    <a:bodyPr/>
                    <a:lstStyle/>
                    <a:p>
                      <a:pPr marL="285750" indent="-285750">
                        <a:buFontTx/>
                        <a:buChar char="-"/>
                      </a:pPr>
                      <a:r>
                        <a:rPr lang="en-US" sz="1400" dirty="0" smtClean="0"/>
                        <a:t>Executive</a:t>
                      </a:r>
                      <a:r>
                        <a:rPr lang="en-US" sz="1400" baseline="0" dirty="0" smtClean="0"/>
                        <a:t> Vice-Presidents charged committee</a:t>
                      </a:r>
                    </a:p>
                    <a:p>
                      <a:pPr marL="730146" lvl="1" indent="-285750">
                        <a:buFontTx/>
                        <a:buChar char="-"/>
                      </a:pPr>
                      <a:r>
                        <a:rPr lang="en-US" sz="1400" i="1" dirty="0" smtClean="0"/>
                        <a:t>Scope</a:t>
                      </a:r>
                      <a:r>
                        <a:rPr lang="en-US" sz="1400" dirty="0" smtClean="0"/>
                        <a:t>: All University faculty</a:t>
                      </a:r>
                      <a:r>
                        <a:rPr lang="en-US" sz="1400" baseline="0" dirty="0" smtClean="0"/>
                        <a:t> and staff</a:t>
                      </a:r>
                    </a:p>
                    <a:p>
                      <a:pPr marL="1174540" lvl="2" indent="-285750">
                        <a:buFontTx/>
                        <a:buChar char="-"/>
                      </a:pPr>
                      <a:r>
                        <a:rPr lang="en-US" sz="1400" baseline="0" dirty="0" smtClean="0"/>
                        <a:t>Retiree Health: new hires only</a:t>
                      </a:r>
                    </a:p>
                    <a:p>
                      <a:pPr marL="285750" lvl="0" indent="-285750">
                        <a:buFontTx/>
                        <a:buChar char="-"/>
                      </a:pPr>
                      <a:r>
                        <a:rPr lang="en-US" sz="1400" dirty="0" smtClean="0"/>
                        <a:t>Propose specific ways to reduce the cost of UM’s retirement savings plan while maintaining a competitive benefits package</a:t>
                      </a:r>
                    </a:p>
                    <a:p>
                      <a:pPr marL="285750" lvl="0" indent="-285750">
                        <a:buFontTx/>
                        <a:buChar char="-"/>
                      </a:pPr>
                      <a:r>
                        <a:rPr lang="en-US" sz="1400" dirty="0" smtClean="0"/>
                        <a:t>Minimum recurring annual savings</a:t>
                      </a:r>
                    </a:p>
                    <a:p>
                      <a:pPr marL="730146" lvl="1" indent="-285750">
                        <a:buFontTx/>
                        <a:buChar char="-"/>
                      </a:pPr>
                      <a:r>
                        <a:rPr lang="en-US" sz="1400" dirty="0" smtClean="0"/>
                        <a:t>$5M to general fund</a:t>
                      </a:r>
                    </a:p>
                    <a:p>
                      <a:pPr marL="730146" lvl="1" indent="-285750">
                        <a:buFontTx/>
                        <a:buChar char="-"/>
                      </a:pPr>
                      <a:r>
                        <a:rPr lang="en-US" sz="1400" dirty="0" smtClean="0"/>
                        <a:t>$8.7M to other non-general fund units</a:t>
                      </a:r>
                    </a:p>
                    <a:p>
                      <a:pPr marL="730146" lvl="1" indent="-285750">
                        <a:buFontTx/>
                        <a:buChar char="-"/>
                      </a:pPr>
                      <a:r>
                        <a:rPr lang="en-US" sz="1400" dirty="0" smtClean="0"/>
                        <a:t>$8.5 M for HHC</a:t>
                      </a:r>
                    </a:p>
                    <a:p>
                      <a:pPr marL="285750" lvl="0" indent="-285750">
                        <a:buFontTx/>
                        <a:buChar char="-"/>
                      </a:pPr>
                      <a:endParaRPr lang="en-US" sz="1400" baseline="0" dirty="0" smtClean="0"/>
                    </a:p>
                  </a:txBody>
                  <a:tcPr/>
                </a:tc>
                <a:tc>
                  <a:txBody>
                    <a:bodyPr/>
                    <a:lstStyle/>
                    <a:p>
                      <a:pPr marL="285750" indent="-285750">
                        <a:buFontTx/>
                        <a:buChar char="-"/>
                      </a:pPr>
                      <a:r>
                        <a:rPr lang="en-US" sz="1400" dirty="0" smtClean="0"/>
                        <a:t>EVPMA</a:t>
                      </a:r>
                      <a:r>
                        <a:rPr lang="en-US" sz="1400" baseline="0" dirty="0" smtClean="0"/>
                        <a:t> charged committee</a:t>
                      </a:r>
                    </a:p>
                    <a:p>
                      <a:pPr marL="730146" lvl="1" indent="-285750">
                        <a:buFontTx/>
                        <a:buChar char="-"/>
                      </a:pPr>
                      <a:r>
                        <a:rPr lang="en-US" sz="1400" i="1" baseline="0" dirty="0" smtClean="0"/>
                        <a:t>Scope</a:t>
                      </a:r>
                      <a:r>
                        <a:rPr lang="en-US" sz="1400" baseline="0" dirty="0" smtClean="0"/>
                        <a:t>: UMHS staff</a:t>
                      </a:r>
                    </a:p>
                    <a:p>
                      <a:pPr marL="285750" lvl="0" indent="-285750">
                        <a:buFontTx/>
                        <a:buChar char="-"/>
                      </a:pPr>
                      <a:r>
                        <a:rPr lang="en-US" sz="1400" dirty="0" smtClean="0"/>
                        <a:t>Review and make recommendations on options to reduce the UMHS cost to provide the current paid time off programs to UMMS staff and HHC staff:</a:t>
                      </a:r>
                    </a:p>
                    <a:p>
                      <a:pPr marL="803275" lvl="2" indent="-342900">
                        <a:lnSpc>
                          <a:spcPct val="100000"/>
                        </a:lnSpc>
                        <a:buFontTx/>
                        <a:buAutoNum type="arabicPeriod"/>
                        <a:defRPr/>
                      </a:pPr>
                      <a:r>
                        <a:rPr lang="en-US" sz="1400" dirty="0" smtClean="0"/>
                        <a:t>Consideration of a UMHS (UMMS &amp; UMHHC) Paid Time Off program that integrates Season Days, short-term sick, Vacation and PTO into one comprehensive plan</a:t>
                      </a:r>
                    </a:p>
                    <a:p>
                      <a:pPr marL="803275" lvl="2" indent="-342900">
                        <a:lnSpc>
                          <a:spcPct val="100000"/>
                        </a:lnSpc>
                        <a:buFontTx/>
                        <a:buAutoNum type="arabicPeriod"/>
                        <a:defRPr/>
                      </a:pPr>
                      <a:r>
                        <a:rPr lang="en-US" sz="1400" dirty="0" smtClean="0"/>
                        <a:t>Modification to the existing, different, paid time off plans in UMMS and UMHHC</a:t>
                      </a:r>
                    </a:p>
                    <a:p>
                      <a:pPr marL="803275" lvl="2" indent="-342900">
                        <a:lnSpc>
                          <a:spcPct val="100000"/>
                        </a:lnSpc>
                        <a:buFontTx/>
                        <a:buAutoNum type="arabicPeriod"/>
                        <a:defRPr/>
                      </a:pPr>
                      <a:r>
                        <a:rPr lang="en-US" sz="1400" dirty="0" smtClean="0"/>
                        <a:t>Modification to the existing, shared, short-term disability plan </a:t>
                      </a:r>
                    </a:p>
                    <a:p>
                      <a:pPr marL="285750" lvl="0" indent="-285750">
                        <a:buFontTx/>
                        <a:buChar char="-"/>
                      </a:pPr>
                      <a:r>
                        <a:rPr lang="en-US" sz="1400" baseline="0" dirty="0" smtClean="0"/>
                        <a:t>Savings target</a:t>
                      </a:r>
                    </a:p>
                    <a:p>
                      <a:pPr marL="730146" lvl="1" indent="-285750">
                        <a:buFontTx/>
                        <a:buChar char="-"/>
                      </a:pPr>
                      <a:r>
                        <a:rPr lang="en-US" sz="1400" baseline="0" dirty="0" smtClean="0"/>
                        <a:t>$15 million cumulative, FY15 – FY18</a:t>
                      </a:r>
                    </a:p>
                    <a:p>
                      <a:pPr marL="285750" lvl="0" indent="-285750">
                        <a:buFontTx/>
                        <a:buChar char="-"/>
                      </a:pPr>
                      <a:endParaRPr lang="en-US" sz="1400" baseline="0" dirty="0" smtClean="0"/>
                    </a:p>
                  </a:txBody>
                  <a:tcPr/>
                </a:tc>
              </a:tr>
            </a:tbl>
          </a:graphicData>
        </a:graphic>
      </p:graphicFrame>
    </p:spTree>
    <p:extLst>
      <p:ext uri="{BB962C8B-B14F-4D97-AF65-F5344CB8AC3E}">
        <p14:creationId xmlns:p14="http://schemas.microsoft.com/office/powerpoint/2010/main" val="19194808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86"/>
          <p:cNvSpPr>
            <a:spLocks noGrp="1" noChangeArrowheads="1"/>
          </p:cNvSpPr>
          <p:nvPr>
            <p:ph type="title" idx="4294967295"/>
          </p:nvPr>
        </p:nvSpPr>
        <p:spPr/>
        <p:txBody>
          <a:bodyPr/>
          <a:lstStyle/>
          <a:p>
            <a:r>
              <a:rPr lang="en-US" altLang="en-US" smtClean="0"/>
              <a:t>UM Faculty vs. Provost Peers: Overall Results Summary </a:t>
            </a:r>
          </a:p>
        </p:txBody>
      </p:sp>
      <p:graphicFrame>
        <p:nvGraphicFramePr>
          <p:cNvPr id="20483" name="Object 687"/>
          <p:cNvGraphicFramePr>
            <a:graphicFrameLocks noGrp="1" noChangeAspect="1"/>
          </p:cNvGraphicFramePr>
          <p:nvPr>
            <p:ph idx="4294967295"/>
          </p:nvPr>
        </p:nvGraphicFramePr>
        <p:xfrm>
          <a:off x="317990" y="981075"/>
          <a:ext cx="7244862" cy="4625975"/>
        </p:xfrm>
        <a:graphic>
          <a:graphicData uri="http://schemas.openxmlformats.org/presentationml/2006/ole">
            <mc:AlternateContent xmlns:mc="http://schemas.openxmlformats.org/markup-compatibility/2006">
              <mc:Choice xmlns:v="urn:schemas-microsoft-com:vml" Requires="v">
                <p:oleObj spid="_x0000_s2054" name="Chart" r:id="rId4" imgW="6257857" imgH="4067085" progId="MSGraph.Chart.8">
                  <p:embed followColorScheme="full"/>
                </p:oleObj>
              </mc:Choice>
              <mc:Fallback>
                <p:oleObj name="Chart" r:id="rId4" imgW="6257857" imgH="4067085" progId="MSGraph.Chart.8">
                  <p:embed followColorScheme="full"/>
                  <p:pic>
                    <p:nvPicPr>
                      <p:cNvPr id="0" name=""/>
                      <p:cNvPicPr>
                        <a:picLocks noChangeAspect="1" noChangeArrowheads="1"/>
                      </p:cNvPicPr>
                      <p:nvPr/>
                    </p:nvPicPr>
                    <p:blipFill>
                      <a:blip r:embed="rId5"/>
                      <a:srcRect/>
                      <a:stretch>
                        <a:fillRect/>
                      </a:stretch>
                    </p:blipFill>
                    <p:spPr bwMode="auto">
                      <a:xfrm>
                        <a:off x="317990" y="981075"/>
                        <a:ext cx="7244862" cy="462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84" name="Text Box 662"/>
          <p:cNvSpPr txBox="1">
            <a:spLocks noChangeArrowheads="1"/>
          </p:cNvSpPr>
          <p:nvPr/>
        </p:nvSpPr>
        <p:spPr bwMode="auto">
          <a:xfrm>
            <a:off x="873369" y="5572125"/>
            <a:ext cx="6249866" cy="712788"/>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0">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ts val="900"/>
              </a:spcAft>
              <a:buClr>
                <a:srgbClr val="D3CD8B"/>
              </a:buClr>
            </a:pPr>
            <a:r>
              <a:rPr lang="en-US" altLang="en-US" sz="800">
                <a:cs typeface="Times New Roman" pitchFamily="18" charset="0"/>
              </a:rPr>
              <a:t>All Benefits: Retirement Income, Health Care, Paid Time Off, Death, Long-Term Disability, Dependent Tuition </a:t>
            </a:r>
            <a:br>
              <a:rPr lang="en-US" altLang="en-US" sz="800">
                <a:cs typeface="Times New Roman" pitchFamily="18" charset="0"/>
              </a:rPr>
            </a:br>
            <a:r>
              <a:rPr lang="en-US" altLang="en-US" sz="800">
                <a:cs typeface="Times New Roman" pitchFamily="18" charset="0"/>
              </a:rPr>
              <a:t>All H&amp;W and Retirement: Retirement Income, Health Care, Death, Long-Term Disability, Short-Term Disability</a:t>
            </a:r>
            <a:br>
              <a:rPr lang="en-US" altLang="en-US" sz="800">
                <a:cs typeface="Times New Roman" pitchFamily="18" charset="0"/>
              </a:rPr>
            </a:br>
            <a:r>
              <a:rPr lang="en-US" altLang="en-US" sz="800">
                <a:cs typeface="Times New Roman" pitchFamily="18" charset="0"/>
              </a:rPr>
              <a:t>Paid Time Off: Holidays, Vacation, Short-Term Disability </a:t>
            </a:r>
            <a:br>
              <a:rPr lang="en-US" altLang="en-US" sz="800">
                <a:cs typeface="Times New Roman" pitchFamily="18" charset="0"/>
              </a:rPr>
            </a:br>
            <a:r>
              <a:rPr lang="en-US" altLang="en-US" sz="800">
                <a:cs typeface="Times New Roman" pitchFamily="18" charset="0"/>
              </a:rPr>
              <a:t>Percents under the graph labels indicate the percent of the employer-paid All Benefits BI score a particular benefit represents for the University of Michigan faculty</a:t>
            </a:r>
          </a:p>
        </p:txBody>
      </p:sp>
      <p:sp>
        <p:nvSpPr>
          <p:cNvPr id="20485" name="Text Box 663"/>
          <p:cNvSpPr txBox="1">
            <a:spLocks noChangeArrowheads="1"/>
          </p:cNvSpPr>
          <p:nvPr/>
        </p:nvSpPr>
        <p:spPr bwMode="auto">
          <a:xfrm>
            <a:off x="927589" y="2414588"/>
            <a:ext cx="490903"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ct val="0"/>
              </a:spcAft>
            </a:pPr>
            <a:r>
              <a:rPr lang="en-US" altLang="en-US" sz="800"/>
              <a:t>12/13</a:t>
            </a:r>
          </a:p>
        </p:txBody>
      </p:sp>
      <p:sp>
        <p:nvSpPr>
          <p:cNvPr id="20486" name="Text Box 664"/>
          <p:cNvSpPr txBox="1">
            <a:spLocks noChangeArrowheads="1"/>
          </p:cNvSpPr>
          <p:nvPr/>
        </p:nvSpPr>
        <p:spPr bwMode="auto">
          <a:xfrm>
            <a:off x="1282213" y="2414588"/>
            <a:ext cx="359019"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ct val="0"/>
              </a:spcAft>
            </a:pPr>
            <a:r>
              <a:rPr lang="en-US" altLang="en-US" sz="800"/>
              <a:t>8/9</a:t>
            </a:r>
          </a:p>
        </p:txBody>
      </p:sp>
      <p:sp>
        <p:nvSpPr>
          <p:cNvPr id="20487" name="Text Box 665"/>
          <p:cNvSpPr txBox="1">
            <a:spLocks noChangeArrowheads="1"/>
          </p:cNvSpPr>
          <p:nvPr/>
        </p:nvSpPr>
        <p:spPr bwMode="auto">
          <a:xfrm>
            <a:off x="2451590" y="2422528"/>
            <a:ext cx="359019"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ct val="0"/>
              </a:spcAft>
            </a:pPr>
            <a:r>
              <a:rPr lang="en-US" altLang="en-US" sz="800"/>
              <a:t>7/8</a:t>
            </a:r>
          </a:p>
        </p:txBody>
      </p:sp>
      <p:sp>
        <p:nvSpPr>
          <p:cNvPr id="20488" name="Text Box 666"/>
          <p:cNvSpPr txBox="1">
            <a:spLocks noChangeArrowheads="1"/>
          </p:cNvSpPr>
          <p:nvPr/>
        </p:nvSpPr>
        <p:spPr bwMode="auto">
          <a:xfrm>
            <a:off x="2684584" y="2422528"/>
            <a:ext cx="35902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ct val="0"/>
              </a:spcAft>
            </a:pPr>
            <a:r>
              <a:rPr lang="en-US" altLang="en-US" sz="800"/>
              <a:t>5/6</a:t>
            </a:r>
          </a:p>
        </p:txBody>
      </p:sp>
      <p:sp>
        <p:nvSpPr>
          <p:cNvPr id="20489" name="Text Box 667"/>
          <p:cNvSpPr txBox="1">
            <a:spLocks noChangeArrowheads="1"/>
          </p:cNvSpPr>
          <p:nvPr/>
        </p:nvSpPr>
        <p:spPr bwMode="auto">
          <a:xfrm>
            <a:off x="3109548" y="2393951"/>
            <a:ext cx="4381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ct val="0"/>
              </a:spcAft>
            </a:pPr>
            <a:r>
              <a:rPr lang="en-US" altLang="en-US" sz="800"/>
              <a:t>11/12</a:t>
            </a:r>
          </a:p>
        </p:txBody>
      </p:sp>
      <p:sp>
        <p:nvSpPr>
          <p:cNvPr id="20490" name="Text Box 668"/>
          <p:cNvSpPr txBox="1">
            <a:spLocks noChangeArrowheads="1"/>
          </p:cNvSpPr>
          <p:nvPr/>
        </p:nvSpPr>
        <p:spPr bwMode="auto">
          <a:xfrm>
            <a:off x="3408484" y="2420938"/>
            <a:ext cx="3590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ct val="0"/>
              </a:spcAft>
            </a:pPr>
            <a:r>
              <a:rPr lang="en-US" altLang="en-US" sz="800"/>
              <a:t>9/10</a:t>
            </a:r>
          </a:p>
        </p:txBody>
      </p:sp>
      <p:sp>
        <p:nvSpPr>
          <p:cNvPr id="20491" name="Text Box 669"/>
          <p:cNvSpPr txBox="1">
            <a:spLocks noChangeArrowheads="1"/>
          </p:cNvSpPr>
          <p:nvPr/>
        </p:nvSpPr>
        <p:spPr bwMode="auto">
          <a:xfrm>
            <a:off x="3874478" y="2420938"/>
            <a:ext cx="537797"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ct val="0"/>
              </a:spcAft>
            </a:pPr>
            <a:r>
              <a:rPr lang="en-US" altLang="en-US" sz="800"/>
              <a:t>9/10</a:t>
            </a:r>
          </a:p>
        </p:txBody>
      </p:sp>
      <p:sp>
        <p:nvSpPr>
          <p:cNvPr id="20492" name="Text Box 670"/>
          <p:cNvSpPr txBox="1">
            <a:spLocks noChangeArrowheads="1"/>
          </p:cNvSpPr>
          <p:nvPr/>
        </p:nvSpPr>
        <p:spPr bwMode="auto">
          <a:xfrm>
            <a:off x="4145573" y="2420938"/>
            <a:ext cx="526073"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ct val="0"/>
              </a:spcAft>
            </a:pPr>
            <a:r>
              <a:rPr lang="en-US" altLang="en-US" sz="800"/>
              <a:t>15/16</a:t>
            </a:r>
          </a:p>
        </p:txBody>
      </p:sp>
      <p:sp>
        <p:nvSpPr>
          <p:cNvPr id="20493" name="Text Box 671"/>
          <p:cNvSpPr txBox="1">
            <a:spLocks noChangeArrowheads="1"/>
          </p:cNvSpPr>
          <p:nvPr/>
        </p:nvSpPr>
        <p:spPr bwMode="auto">
          <a:xfrm>
            <a:off x="4572000" y="2420938"/>
            <a:ext cx="458666"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ct val="0"/>
              </a:spcAft>
            </a:pPr>
            <a:r>
              <a:rPr lang="en-US" altLang="en-US" sz="800"/>
              <a:t>15/16</a:t>
            </a:r>
          </a:p>
        </p:txBody>
      </p:sp>
      <p:sp>
        <p:nvSpPr>
          <p:cNvPr id="20494" name="Text Box 672"/>
          <p:cNvSpPr txBox="1">
            <a:spLocks noChangeArrowheads="1"/>
          </p:cNvSpPr>
          <p:nvPr/>
        </p:nvSpPr>
        <p:spPr bwMode="auto">
          <a:xfrm>
            <a:off x="4837235" y="2427288"/>
            <a:ext cx="4322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ct val="0"/>
              </a:spcAft>
            </a:pPr>
            <a:r>
              <a:rPr lang="en-US" altLang="en-US" sz="800"/>
              <a:t>16/17</a:t>
            </a:r>
          </a:p>
        </p:txBody>
      </p:sp>
      <p:sp>
        <p:nvSpPr>
          <p:cNvPr id="20495" name="Text Box 673"/>
          <p:cNvSpPr txBox="1">
            <a:spLocks noChangeArrowheads="1"/>
          </p:cNvSpPr>
          <p:nvPr/>
        </p:nvSpPr>
        <p:spPr bwMode="auto">
          <a:xfrm>
            <a:off x="5303227" y="2435228"/>
            <a:ext cx="537796"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ct val="0"/>
              </a:spcAft>
            </a:pPr>
            <a:r>
              <a:rPr lang="en-US" altLang="en-US" sz="800"/>
              <a:t>12/13</a:t>
            </a:r>
          </a:p>
        </p:txBody>
      </p:sp>
      <p:sp>
        <p:nvSpPr>
          <p:cNvPr id="20496" name="Text Box 674"/>
          <p:cNvSpPr txBox="1">
            <a:spLocks noChangeArrowheads="1"/>
          </p:cNvSpPr>
          <p:nvPr/>
        </p:nvSpPr>
        <p:spPr bwMode="auto">
          <a:xfrm>
            <a:off x="5608027" y="2435228"/>
            <a:ext cx="52607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ct val="0"/>
              </a:spcAft>
            </a:pPr>
            <a:r>
              <a:rPr lang="en-US" altLang="en-US" sz="800"/>
              <a:t>19/20</a:t>
            </a:r>
          </a:p>
        </p:txBody>
      </p:sp>
      <p:sp>
        <p:nvSpPr>
          <p:cNvPr id="20497" name="Text Box 675"/>
          <p:cNvSpPr txBox="1">
            <a:spLocks noChangeArrowheads="1"/>
          </p:cNvSpPr>
          <p:nvPr/>
        </p:nvSpPr>
        <p:spPr bwMode="auto">
          <a:xfrm>
            <a:off x="6028594" y="2435228"/>
            <a:ext cx="537797"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ct val="0"/>
              </a:spcAft>
            </a:pPr>
            <a:r>
              <a:rPr lang="en-US" altLang="en-US" sz="800"/>
              <a:t>15/16</a:t>
            </a:r>
          </a:p>
        </p:txBody>
      </p:sp>
      <p:sp>
        <p:nvSpPr>
          <p:cNvPr id="20498" name="Text Box 676"/>
          <p:cNvSpPr txBox="1">
            <a:spLocks noChangeArrowheads="1"/>
          </p:cNvSpPr>
          <p:nvPr/>
        </p:nvSpPr>
        <p:spPr bwMode="auto">
          <a:xfrm>
            <a:off x="6339254" y="2435228"/>
            <a:ext cx="526074"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ct val="0"/>
              </a:spcAft>
            </a:pPr>
            <a:r>
              <a:rPr lang="en-US" altLang="en-US" sz="800"/>
              <a:t>11/12</a:t>
            </a:r>
          </a:p>
        </p:txBody>
      </p:sp>
      <p:sp>
        <p:nvSpPr>
          <p:cNvPr id="20499" name="Text Box 677"/>
          <p:cNvSpPr txBox="1">
            <a:spLocks noChangeArrowheads="1"/>
          </p:cNvSpPr>
          <p:nvPr/>
        </p:nvSpPr>
        <p:spPr bwMode="auto">
          <a:xfrm>
            <a:off x="6764217" y="4114803"/>
            <a:ext cx="537797"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ct val="0"/>
              </a:spcAft>
            </a:pPr>
            <a:r>
              <a:rPr lang="en-US" altLang="en-US" sz="800"/>
              <a:t>17-23</a:t>
            </a:r>
          </a:p>
        </p:txBody>
      </p:sp>
      <p:sp>
        <p:nvSpPr>
          <p:cNvPr id="20500" name="Text Box 678"/>
          <p:cNvSpPr txBox="1">
            <a:spLocks noChangeArrowheads="1"/>
          </p:cNvSpPr>
          <p:nvPr/>
        </p:nvSpPr>
        <p:spPr bwMode="auto">
          <a:xfrm>
            <a:off x="7036777" y="4114803"/>
            <a:ext cx="526074"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ct val="0"/>
              </a:spcAft>
            </a:pPr>
            <a:r>
              <a:rPr lang="en-US" altLang="en-US" sz="800"/>
              <a:t>17-23</a:t>
            </a:r>
          </a:p>
        </p:txBody>
      </p:sp>
      <p:sp>
        <p:nvSpPr>
          <p:cNvPr id="20501" name="Line 680"/>
          <p:cNvSpPr>
            <a:spLocks noChangeShapeType="1"/>
          </p:cNvSpPr>
          <p:nvPr/>
        </p:nvSpPr>
        <p:spPr bwMode="auto">
          <a:xfrm>
            <a:off x="877766" y="3284538"/>
            <a:ext cx="6619142"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5000"/>
              </a:spcBef>
              <a:spcAft>
                <a:spcPct val="25000"/>
              </a:spcAft>
              <a:buClr>
                <a:srgbClr val="000000"/>
              </a:buClr>
              <a:buFont typeface="Arial" pitchFamily="34" charset="0"/>
              <a:buNone/>
            </a:pPr>
            <a:endParaRPr lang="en-US" sz="1200">
              <a:solidFill>
                <a:srgbClr val="000000"/>
              </a:solidFill>
            </a:endParaRPr>
          </a:p>
        </p:txBody>
      </p:sp>
      <p:sp>
        <p:nvSpPr>
          <p:cNvPr id="20502" name="Text Box 681"/>
          <p:cNvSpPr txBox="1">
            <a:spLocks noChangeArrowheads="1"/>
          </p:cNvSpPr>
          <p:nvPr/>
        </p:nvSpPr>
        <p:spPr bwMode="auto">
          <a:xfrm>
            <a:off x="7463206" y="3141666"/>
            <a:ext cx="15621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ct val="0"/>
              </a:spcAft>
            </a:pPr>
            <a:r>
              <a:rPr lang="en-US" altLang="en-US" sz="1000"/>
              <a:t>Average for Peers = 100</a:t>
            </a:r>
          </a:p>
        </p:txBody>
      </p:sp>
      <p:sp>
        <p:nvSpPr>
          <p:cNvPr id="20503" name="Text Box 665"/>
          <p:cNvSpPr txBox="1">
            <a:spLocks noChangeArrowheads="1"/>
          </p:cNvSpPr>
          <p:nvPr/>
        </p:nvSpPr>
        <p:spPr bwMode="auto">
          <a:xfrm>
            <a:off x="1686660" y="2420938"/>
            <a:ext cx="359019"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ct val="0"/>
              </a:spcAft>
            </a:pPr>
            <a:r>
              <a:rPr lang="en-US" altLang="en-US" sz="800"/>
              <a:t>8/9</a:t>
            </a:r>
          </a:p>
        </p:txBody>
      </p:sp>
      <p:sp>
        <p:nvSpPr>
          <p:cNvPr id="20504" name="Text Box 666"/>
          <p:cNvSpPr txBox="1">
            <a:spLocks noChangeArrowheads="1"/>
          </p:cNvSpPr>
          <p:nvPr/>
        </p:nvSpPr>
        <p:spPr bwMode="auto">
          <a:xfrm>
            <a:off x="1953360" y="2420938"/>
            <a:ext cx="359019"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rgbClr val="000000"/>
                </a:solidFill>
                <a:latin typeface="Arial" pitchFamily="34" charset="0"/>
                <a:ea typeface="ＭＳ Ｐゴシック" pitchFamily="34" charset="-128"/>
              </a:defRPr>
            </a:lvl1pPr>
            <a:lvl2pPr marL="742950" indent="-285750">
              <a:defRPr sz="1200">
                <a:solidFill>
                  <a:srgbClr val="000000"/>
                </a:solidFill>
                <a:latin typeface="Arial" pitchFamily="34" charset="0"/>
                <a:ea typeface="ＭＳ Ｐゴシック" pitchFamily="34" charset="-128"/>
              </a:defRPr>
            </a:lvl2pPr>
            <a:lvl3pPr marL="1143000" indent="-228600">
              <a:defRPr sz="1200">
                <a:solidFill>
                  <a:srgbClr val="000000"/>
                </a:solidFill>
                <a:latin typeface="Arial" pitchFamily="34" charset="0"/>
                <a:ea typeface="ＭＳ Ｐゴシック" pitchFamily="34" charset="-128"/>
              </a:defRPr>
            </a:lvl3pPr>
            <a:lvl4pPr marL="1600200" indent="-228600">
              <a:defRPr sz="1200">
                <a:solidFill>
                  <a:srgbClr val="000000"/>
                </a:solidFill>
                <a:latin typeface="Arial" pitchFamily="34" charset="0"/>
                <a:ea typeface="ＭＳ Ｐゴシック" pitchFamily="34" charset="-128"/>
              </a:defRPr>
            </a:lvl4pPr>
            <a:lvl5pPr marL="2057400" indent="-228600">
              <a:defRPr sz="1200">
                <a:solidFill>
                  <a:srgbClr val="000000"/>
                </a:solidFill>
                <a:latin typeface="Arial" pitchFamily="34" charset="0"/>
                <a:ea typeface="ＭＳ Ｐゴシック" pitchFamily="34" charset="-128"/>
              </a:defRPr>
            </a:lvl5pPr>
            <a:lvl6pPr marL="25146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6pPr>
            <a:lvl7pPr marL="29718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7pPr>
            <a:lvl8pPr marL="34290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8pPr>
            <a:lvl9pPr marL="3886200" indent="-228600" eaLnBrk="0" fontAlgn="base" hangingPunct="0">
              <a:spcBef>
                <a:spcPct val="5000"/>
              </a:spcBef>
              <a:spcAft>
                <a:spcPct val="25000"/>
              </a:spcAft>
              <a:buClr>
                <a:schemeClr val="tx1"/>
              </a:buClr>
              <a:buFont typeface="Arial" pitchFamily="34" charset="0"/>
              <a:defRPr sz="1200">
                <a:solidFill>
                  <a:srgbClr val="000000"/>
                </a:solidFill>
                <a:latin typeface="Arial" pitchFamily="34" charset="0"/>
                <a:ea typeface="ＭＳ Ｐゴシック" pitchFamily="34" charset="-128"/>
              </a:defRPr>
            </a:lvl9pPr>
          </a:lstStyle>
          <a:p>
            <a:pPr fontAlgn="base">
              <a:spcBef>
                <a:spcPct val="50000"/>
              </a:spcBef>
              <a:spcAft>
                <a:spcPct val="0"/>
              </a:spcAft>
            </a:pPr>
            <a:r>
              <a:rPr lang="en-US" altLang="en-US" sz="800"/>
              <a:t>5/6</a:t>
            </a:r>
          </a:p>
        </p:txBody>
      </p:sp>
    </p:spTree>
    <p:extLst>
      <p:ext uri="{BB962C8B-B14F-4D97-AF65-F5344CB8AC3E}">
        <p14:creationId xmlns:p14="http://schemas.microsoft.com/office/powerpoint/2010/main" val="16625947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14"/>
          <p:cNvSpPr>
            <a:spLocks noGrp="1" noChangeArrowheads="1"/>
          </p:cNvSpPr>
          <p:nvPr>
            <p:ph type="title"/>
          </p:nvPr>
        </p:nvSpPr>
        <p:spPr/>
        <p:txBody>
          <a:bodyPr/>
          <a:lstStyle/>
          <a:p>
            <a:r>
              <a:rPr lang="en-US" smtClean="0"/>
              <a:t>UMMS Peer Group</a:t>
            </a:r>
          </a:p>
        </p:txBody>
      </p:sp>
      <p:sp>
        <p:nvSpPr>
          <p:cNvPr id="157699" name="Rectangle 15"/>
          <p:cNvSpPr>
            <a:spLocks noGrp="1" noChangeArrowheads="1"/>
          </p:cNvSpPr>
          <p:nvPr>
            <p:ph type="body" sz="half" idx="1"/>
          </p:nvPr>
        </p:nvSpPr>
        <p:spPr>
          <a:xfrm>
            <a:off x="457203" y="1144588"/>
            <a:ext cx="4044462" cy="4951412"/>
          </a:xfrm>
        </p:spPr>
        <p:txBody>
          <a:bodyPr/>
          <a:lstStyle/>
          <a:p>
            <a:r>
              <a:rPr lang="en-US" smtClean="0"/>
              <a:t>Columbia University</a:t>
            </a:r>
          </a:p>
          <a:p>
            <a:r>
              <a:rPr lang="en-US" smtClean="0"/>
              <a:t>Cornell University</a:t>
            </a:r>
          </a:p>
          <a:p>
            <a:r>
              <a:rPr lang="en-US" smtClean="0"/>
              <a:t>Duke University</a:t>
            </a:r>
          </a:p>
          <a:p>
            <a:r>
              <a:rPr lang="en-US" smtClean="0"/>
              <a:t>Emory University</a:t>
            </a:r>
          </a:p>
          <a:p>
            <a:r>
              <a:rPr lang="en-US" smtClean="0"/>
              <a:t>Harvard University</a:t>
            </a:r>
          </a:p>
          <a:p>
            <a:r>
              <a:rPr lang="en-US" smtClean="0"/>
              <a:t>Indiana University</a:t>
            </a:r>
          </a:p>
          <a:p>
            <a:r>
              <a:rPr lang="en-US" smtClean="0"/>
              <a:t>The Johns Hopkins University</a:t>
            </a:r>
          </a:p>
          <a:p>
            <a:r>
              <a:rPr lang="en-US" smtClean="0"/>
              <a:t>Massachusetts Institute of Technology</a:t>
            </a:r>
          </a:p>
          <a:p>
            <a:r>
              <a:rPr lang="en-US" smtClean="0"/>
              <a:t>Northwestern University</a:t>
            </a:r>
          </a:p>
          <a:p>
            <a:r>
              <a:rPr lang="en-US" smtClean="0"/>
              <a:t>Ohio State University</a:t>
            </a:r>
          </a:p>
          <a:p>
            <a:r>
              <a:rPr lang="en-US" smtClean="0"/>
              <a:t>Stanford University</a:t>
            </a:r>
          </a:p>
        </p:txBody>
      </p:sp>
      <p:sp>
        <p:nvSpPr>
          <p:cNvPr id="157700" name="Rectangle 16"/>
          <p:cNvSpPr>
            <a:spLocks noGrp="1" noChangeArrowheads="1"/>
          </p:cNvSpPr>
          <p:nvPr>
            <p:ph type="body" sz="half" idx="2"/>
          </p:nvPr>
        </p:nvSpPr>
        <p:spPr>
          <a:xfrm>
            <a:off x="4642338" y="1144588"/>
            <a:ext cx="4044462" cy="4951412"/>
          </a:xfrm>
        </p:spPr>
        <p:txBody>
          <a:bodyPr/>
          <a:lstStyle/>
          <a:p>
            <a:r>
              <a:rPr lang="en-US" smtClean="0"/>
              <a:t>University of California</a:t>
            </a:r>
          </a:p>
          <a:p>
            <a:r>
              <a:rPr lang="en-US" smtClean="0"/>
              <a:t>University of Chicago</a:t>
            </a:r>
          </a:p>
          <a:p>
            <a:r>
              <a:rPr lang="en-US" smtClean="0"/>
              <a:t>University of Maryland</a:t>
            </a:r>
          </a:p>
          <a:p>
            <a:r>
              <a:rPr lang="en-US" smtClean="0"/>
              <a:t>University of North Carolina at Chapel Hill</a:t>
            </a:r>
          </a:p>
          <a:p>
            <a:r>
              <a:rPr lang="en-US" smtClean="0"/>
              <a:t>University of Pennsylvania</a:t>
            </a:r>
          </a:p>
          <a:p>
            <a:r>
              <a:rPr lang="en-US" smtClean="0"/>
              <a:t>The University of Southern California</a:t>
            </a:r>
          </a:p>
          <a:p>
            <a:r>
              <a:rPr lang="en-US" smtClean="0"/>
              <a:t>University of Texas System</a:t>
            </a:r>
          </a:p>
          <a:p>
            <a:r>
              <a:rPr lang="en-US" smtClean="0"/>
              <a:t>University of Virginia</a:t>
            </a:r>
          </a:p>
          <a:p>
            <a:r>
              <a:rPr lang="en-US" smtClean="0"/>
              <a:t>University of Washington</a:t>
            </a:r>
          </a:p>
          <a:p>
            <a:r>
              <a:rPr lang="en-US" smtClean="0"/>
              <a:t>University of Wisconsin</a:t>
            </a:r>
          </a:p>
          <a:p>
            <a:r>
              <a:rPr lang="en-US" smtClean="0"/>
              <a:t>Washington University in St. Louis</a:t>
            </a:r>
          </a:p>
          <a:p>
            <a:r>
              <a:rPr lang="en-US" smtClean="0"/>
              <a:t>Yale University</a:t>
            </a:r>
          </a:p>
          <a:p>
            <a:endParaRPr lang="en-US" smtClean="0"/>
          </a:p>
        </p:txBody>
      </p:sp>
      <p:sp>
        <p:nvSpPr>
          <p:cNvPr id="157701" name="Rectangle 8"/>
          <p:cNvSpPr>
            <a:spLocks noChangeArrowheads="1"/>
          </p:cNvSpPr>
          <p:nvPr/>
        </p:nvSpPr>
        <p:spPr bwMode="auto">
          <a:xfrm>
            <a:off x="4412275" y="1103313"/>
            <a:ext cx="3516923" cy="4114800"/>
          </a:xfrm>
          <a:prstGeom prst="rect">
            <a:avLst/>
          </a:prstGeom>
          <a:noFill/>
          <a:ln>
            <a:noFill/>
          </a:ln>
          <a:effectLst/>
          <a:extLst>
            <a:ext uri="{909E8E84-426E-40DD-AFC4-6F175D3DCCD1}">
              <a14:hiddenFill xmlns:a14="http://schemas.microsoft.com/office/drawing/2010/main">
                <a:gradFill rotWithShape="0">
                  <a:gsLst>
                    <a:gs pos="0">
                      <a:schemeClr val="tx1"/>
                    </a:gs>
                    <a:gs pos="100000">
                      <a:srgbClr val="0000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28600" indent="-228600" eaLnBrk="0" fontAlgn="base" hangingPunct="0">
              <a:lnSpc>
                <a:spcPts val="2000"/>
              </a:lnSpc>
              <a:spcBef>
                <a:spcPct val="25000"/>
              </a:spcBef>
              <a:spcAft>
                <a:spcPct val="0"/>
              </a:spcAft>
              <a:buClr>
                <a:srgbClr val="000000"/>
              </a:buClr>
              <a:buFont typeface="Wingdings" pitchFamily="2" charset="2"/>
              <a:buChar char="§"/>
            </a:pPr>
            <a:endParaRPr lang="en-US" sz="1400">
              <a:solidFill>
                <a:srgbClr val="000000"/>
              </a:solidFill>
            </a:endParaRPr>
          </a:p>
        </p:txBody>
      </p:sp>
    </p:spTree>
    <p:extLst>
      <p:ext uri="{BB962C8B-B14F-4D97-AF65-F5344CB8AC3E}">
        <p14:creationId xmlns:p14="http://schemas.microsoft.com/office/powerpoint/2010/main" val="28320060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304800"/>
            <a:ext cx="7162800" cy="1143000"/>
          </a:xfrm>
        </p:spPr>
        <p:txBody>
          <a:bodyPr/>
          <a:lstStyle/>
          <a:p>
            <a:r>
              <a:rPr lang="en-US" sz="3200" dirty="0" smtClean="0"/>
              <a:t>Retirement Savings Plan Changes</a:t>
            </a:r>
            <a:r>
              <a:rPr lang="en-US" sz="3000" dirty="0" smtClean="0"/>
              <a:t/>
            </a:r>
            <a:br>
              <a:rPr lang="en-US" sz="3000" dirty="0" smtClean="0"/>
            </a:br>
            <a:r>
              <a:rPr lang="en-US" sz="2400" dirty="0" smtClean="0"/>
              <a:t>Effective date: 1/1/2015</a:t>
            </a:r>
            <a:endParaRPr lang="en-US" sz="2400" dirty="0"/>
          </a:p>
        </p:txBody>
      </p:sp>
      <p:sp>
        <p:nvSpPr>
          <p:cNvPr id="6" name="Content Placeholder 5"/>
          <p:cNvSpPr>
            <a:spLocks noGrp="1"/>
          </p:cNvSpPr>
          <p:nvPr>
            <p:ph idx="1"/>
          </p:nvPr>
        </p:nvSpPr>
        <p:spPr/>
        <p:txBody>
          <a:bodyPr/>
          <a:lstStyle/>
          <a:p>
            <a:pPr>
              <a:lnSpc>
                <a:spcPct val="115000"/>
              </a:lnSpc>
              <a:spcBef>
                <a:spcPts val="0"/>
              </a:spcBef>
              <a:spcAft>
                <a:spcPts val="0"/>
              </a:spcAft>
            </a:pPr>
            <a:r>
              <a:rPr lang="en-US" sz="1800" dirty="0">
                <a:ea typeface="Calibri"/>
                <a:cs typeface="Times New Roman"/>
              </a:rPr>
              <a:t>University-wide change – certain components of salary, in addition to base pay,  such </a:t>
            </a:r>
            <a:r>
              <a:rPr lang="en-US" sz="1800" dirty="0">
                <a:latin typeface="+mj-lt"/>
                <a:ea typeface="Calibri"/>
                <a:cs typeface="Calibri" pitchFamily="34" charset="0"/>
              </a:rPr>
              <a:t>as</a:t>
            </a:r>
            <a:r>
              <a:rPr lang="en-US" sz="1800" i="1" dirty="0">
                <a:latin typeface="Calibri" pitchFamily="34" charset="0"/>
                <a:ea typeface="Calibri"/>
                <a:cs typeface="Calibri" pitchFamily="34" charset="0"/>
              </a:rPr>
              <a:t> administrative and added duties differentials, one-time lump sum payments, faculty honors, overtime, </a:t>
            </a:r>
            <a:r>
              <a:rPr lang="en-US" sz="1800" i="1" dirty="0" smtClean="0">
                <a:latin typeface="Calibri" pitchFamily="34" charset="0"/>
                <a:ea typeface="Calibri"/>
                <a:cs typeface="Calibri" pitchFamily="34" charset="0"/>
              </a:rPr>
              <a:t> PTO sell back, and </a:t>
            </a:r>
            <a:r>
              <a:rPr lang="en-US" sz="1800" i="1" dirty="0">
                <a:latin typeface="Calibri" pitchFamily="34" charset="0"/>
                <a:ea typeface="Calibri"/>
                <a:cs typeface="Calibri" pitchFamily="34" charset="0"/>
              </a:rPr>
              <a:t>payments </a:t>
            </a:r>
            <a:r>
              <a:rPr lang="en-US" sz="1800" i="1" dirty="0" smtClean="0">
                <a:latin typeface="Calibri" pitchFamily="34" charset="0"/>
                <a:ea typeface="Calibri"/>
                <a:cs typeface="Calibri" pitchFamily="34" charset="0"/>
              </a:rPr>
              <a:t>for PTO/vacation </a:t>
            </a:r>
            <a:r>
              <a:rPr lang="en-US" sz="1800" i="1" dirty="0">
                <a:latin typeface="Calibri" pitchFamily="34" charset="0"/>
                <a:ea typeface="Calibri"/>
                <a:cs typeface="Calibri" pitchFamily="34" charset="0"/>
              </a:rPr>
              <a:t>accrual </a:t>
            </a:r>
            <a:r>
              <a:rPr lang="en-US" sz="1800" i="1" dirty="0" smtClean="0">
                <a:latin typeface="Calibri" pitchFamily="34" charset="0"/>
                <a:ea typeface="Calibri"/>
                <a:cs typeface="Calibri" pitchFamily="34" charset="0"/>
              </a:rPr>
              <a:t>upon </a:t>
            </a:r>
            <a:r>
              <a:rPr lang="en-US" sz="1800" i="1" dirty="0">
                <a:latin typeface="Calibri" pitchFamily="34" charset="0"/>
                <a:ea typeface="Calibri"/>
                <a:cs typeface="Calibri" pitchFamily="34" charset="0"/>
              </a:rPr>
              <a:t>termination </a:t>
            </a:r>
            <a:r>
              <a:rPr lang="en-US" sz="1800" dirty="0">
                <a:ea typeface="Calibri"/>
                <a:cs typeface="Times New Roman"/>
              </a:rPr>
              <a:t>will no longer be eligible for retirement savings plan contributions. </a:t>
            </a:r>
            <a:endParaRPr lang="en-US" sz="1800" dirty="0" smtClean="0">
              <a:ea typeface="Calibri"/>
              <a:cs typeface="Times New Roman"/>
            </a:endParaRPr>
          </a:p>
          <a:p>
            <a:pPr>
              <a:lnSpc>
                <a:spcPct val="115000"/>
              </a:lnSpc>
              <a:spcBef>
                <a:spcPts val="0"/>
              </a:spcBef>
              <a:spcAft>
                <a:spcPts val="0"/>
              </a:spcAft>
            </a:pPr>
            <a:r>
              <a:rPr lang="en-US" sz="1800" dirty="0" smtClean="0">
                <a:ea typeface="Calibri"/>
                <a:cs typeface="Times New Roman"/>
              </a:rPr>
              <a:t>Applies </a:t>
            </a:r>
            <a:r>
              <a:rPr lang="en-US" sz="1800" dirty="0">
                <a:ea typeface="Calibri"/>
                <a:cs typeface="Times New Roman"/>
              </a:rPr>
              <a:t>to current and </a:t>
            </a:r>
            <a:r>
              <a:rPr lang="en-US" sz="1800" dirty="0" smtClean="0">
                <a:ea typeface="Calibri"/>
                <a:cs typeface="Times New Roman"/>
              </a:rPr>
              <a:t>future </a:t>
            </a:r>
            <a:r>
              <a:rPr lang="en-US" sz="1800" dirty="0">
                <a:ea typeface="Calibri"/>
                <a:cs typeface="Times New Roman"/>
              </a:rPr>
              <a:t>faculty and non-bargained for staff of the University. </a:t>
            </a:r>
            <a:endParaRPr lang="en-US" sz="1800" dirty="0" smtClean="0">
              <a:ea typeface="Calibri"/>
              <a:cs typeface="Times New Roman"/>
            </a:endParaRPr>
          </a:p>
          <a:p>
            <a:pPr marL="742950" lvl="1" indent="-285750">
              <a:lnSpc>
                <a:spcPct val="115000"/>
              </a:lnSpc>
              <a:spcBef>
                <a:spcPts val="0"/>
              </a:spcBef>
              <a:spcAft>
                <a:spcPts val="0"/>
              </a:spcAft>
            </a:pPr>
            <a:r>
              <a:rPr lang="en-US" sz="1800" dirty="0" smtClean="0">
                <a:ea typeface="Calibri"/>
                <a:cs typeface="Times New Roman"/>
              </a:rPr>
              <a:t>Saves </a:t>
            </a:r>
            <a:r>
              <a:rPr lang="en-US" sz="1800" dirty="0">
                <a:ea typeface="Calibri"/>
                <a:cs typeface="Times New Roman"/>
              </a:rPr>
              <a:t>the University $</a:t>
            </a:r>
            <a:r>
              <a:rPr lang="en-US" sz="1800" dirty="0" smtClean="0">
                <a:ea typeface="Calibri"/>
                <a:cs typeface="Times New Roman"/>
              </a:rPr>
              <a:t>4.4M annually ($2M of this UMHS)</a:t>
            </a:r>
          </a:p>
          <a:p>
            <a:pPr marL="742950" lvl="1" indent="-285750">
              <a:lnSpc>
                <a:spcPct val="115000"/>
              </a:lnSpc>
              <a:spcBef>
                <a:spcPts val="0"/>
              </a:spcBef>
              <a:spcAft>
                <a:spcPts val="0"/>
              </a:spcAft>
            </a:pPr>
            <a:r>
              <a:rPr lang="en-US" sz="1800" dirty="0" smtClean="0">
                <a:ea typeface="Calibri"/>
                <a:cs typeface="Times New Roman"/>
              </a:rPr>
              <a:t>Retains </a:t>
            </a:r>
            <a:r>
              <a:rPr lang="en-US" sz="1800" dirty="0">
                <a:ea typeface="Calibri"/>
                <a:cs typeface="Times New Roman"/>
              </a:rPr>
              <a:t>the University’s competitive position </a:t>
            </a:r>
            <a:r>
              <a:rPr lang="en-US" sz="1800" dirty="0" smtClean="0">
                <a:ea typeface="Calibri"/>
                <a:cs typeface="Times New Roman"/>
              </a:rPr>
              <a:t>relative </a:t>
            </a:r>
            <a:r>
              <a:rPr lang="en-US" sz="1800" dirty="0">
                <a:ea typeface="Calibri"/>
                <a:cs typeface="Times New Roman"/>
              </a:rPr>
              <a:t>to 23 Provost peer academic institutions at an overall Benefit Index of 100</a:t>
            </a:r>
            <a:r>
              <a:rPr lang="en-US" sz="1800" dirty="0" smtClean="0">
                <a:ea typeface="Calibri"/>
                <a:cs typeface="Times New Roman"/>
              </a:rPr>
              <a:t>.</a:t>
            </a:r>
          </a:p>
          <a:p>
            <a:pPr marL="354104" indent="-285750">
              <a:lnSpc>
                <a:spcPct val="115000"/>
              </a:lnSpc>
              <a:spcBef>
                <a:spcPts val="0"/>
              </a:spcBef>
              <a:spcAft>
                <a:spcPts val="0"/>
              </a:spcAft>
            </a:pPr>
            <a:r>
              <a:rPr lang="en-US" sz="1800" dirty="0" smtClean="0">
                <a:ea typeface="Calibri"/>
                <a:cs typeface="Times New Roman"/>
              </a:rPr>
              <a:t>No change to Retiree Health Benefits at this time.  Scheduled for review again in 2016</a:t>
            </a:r>
            <a:endParaRPr lang="en-US" sz="1800" dirty="0">
              <a:ea typeface="Calibri"/>
              <a:cs typeface="Times New Roman"/>
            </a:endParaRPr>
          </a:p>
          <a:p>
            <a:endParaRPr lang="en-US" dirty="0"/>
          </a:p>
        </p:txBody>
      </p:sp>
    </p:spTree>
    <p:extLst>
      <p:ext uri="{BB962C8B-B14F-4D97-AF65-F5344CB8AC3E}">
        <p14:creationId xmlns:p14="http://schemas.microsoft.com/office/powerpoint/2010/main" val="2834858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32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005" y="1015409"/>
            <a:ext cx="8661437" cy="5638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1058" name="Rectangle 2"/>
          <p:cNvSpPr>
            <a:spLocks noGrp="1" noChangeArrowheads="1"/>
          </p:cNvSpPr>
          <p:nvPr>
            <p:ph type="title"/>
          </p:nvPr>
        </p:nvSpPr>
        <p:spPr>
          <a:xfrm>
            <a:off x="2" y="106914"/>
            <a:ext cx="9143999" cy="523192"/>
          </a:xfrm>
        </p:spPr>
        <p:txBody>
          <a:bodyPr wrap="square" lIns="91413" tIns="45706" rIns="91413" bIns="45706">
            <a:spAutoFit/>
          </a:bodyPr>
          <a:lstStyle/>
          <a:p>
            <a:r>
              <a:rPr lang="en-US" sz="2800" b="1" dirty="0"/>
              <a:t>UMHS Consolidated FY14 </a:t>
            </a:r>
            <a:r>
              <a:rPr lang="en-US" sz="2800" b="1" dirty="0" smtClean="0"/>
              <a:t>February MTD </a:t>
            </a:r>
            <a:r>
              <a:rPr lang="en-US" sz="2800" b="1" dirty="0"/>
              <a:t>Financials</a:t>
            </a:r>
            <a:endParaRPr lang="en-US" sz="2800" b="1" dirty="0" smtClean="0"/>
          </a:p>
        </p:txBody>
      </p:sp>
      <p:sp>
        <p:nvSpPr>
          <p:cNvPr id="3" name="Oval 2"/>
          <p:cNvSpPr/>
          <p:nvPr/>
        </p:nvSpPr>
        <p:spPr>
          <a:xfrm>
            <a:off x="3429000" y="3024450"/>
            <a:ext cx="685800" cy="633150"/>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8" name="Oval 7"/>
          <p:cNvSpPr/>
          <p:nvPr/>
        </p:nvSpPr>
        <p:spPr>
          <a:xfrm>
            <a:off x="4419600" y="5374941"/>
            <a:ext cx="685800" cy="644859"/>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9" name="Oval 8"/>
          <p:cNvSpPr/>
          <p:nvPr/>
        </p:nvSpPr>
        <p:spPr>
          <a:xfrm>
            <a:off x="8228977" y="6096000"/>
            <a:ext cx="661060" cy="558208"/>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Tree>
    <p:extLst>
      <p:ext uri="{BB962C8B-B14F-4D97-AF65-F5344CB8AC3E}">
        <p14:creationId xmlns:p14="http://schemas.microsoft.com/office/powerpoint/2010/main" val="25936326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4999" y="152400"/>
            <a:ext cx="7031665" cy="1143000"/>
          </a:xfrm>
        </p:spPr>
        <p:txBody>
          <a:bodyPr/>
          <a:lstStyle/>
          <a:p>
            <a:r>
              <a:rPr lang="en-US" sz="2400" dirty="0" smtClean="0"/>
              <a:t>Additional Health System Changes: HHC and Shared Services Staff </a:t>
            </a:r>
            <a:r>
              <a:rPr lang="en-US" sz="2400" dirty="0"/>
              <a:t/>
            </a:r>
            <a:br>
              <a:rPr lang="en-US" sz="2400" dirty="0"/>
            </a:br>
            <a:r>
              <a:rPr lang="en-US" sz="2400" dirty="0" smtClean="0"/>
              <a:t>Effective date: 1/1/2015</a:t>
            </a:r>
            <a:br>
              <a:rPr lang="en-US" sz="2400" dirty="0" smtClean="0"/>
            </a:b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70946194"/>
              </p:ext>
            </p:extLst>
          </p:nvPr>
        </p:nvGraphicFramePr>
        <p:xfrm>
          <a:off x="2002480" y="4572020"/>
          <a:ext cx="6934199" cy="1673733"/>
        </p:xfrm>
        <a:graphic>
          <a:graphicData uri="http://schemas.openxmlformats.org/drawingml/2006/table">
            <a:tbl>
              <a:tblPr firstRow="1" firstCol="1" bandRow="1">
                <a:tableStyleId>{21E4AEA4-8DFA-4A89-87EB-49C32662AFE0}</a:tableStyleId>
              </a:tblPr>
              <a:tblGrid>
                <a:gridCol w="2362199"/>
                <a:gridCol w="1371600"/>
                <a:gridCol w="946785"/>
                <a:gridCol w="1034415"/>
                <a:gridCol w="1219200"/>
              </a:tblGrid>
              <a:tr h="36249">
                <a:tc rowSpan="2">
                  <a:txBody>
                    <a:bodyPr/>
                    <a:lstStyle/>
                    <a:p>
                      <a:pPr marL="0" marR="0" algn="ctr">
                        <a:lnSpc>
                          <a:spcPct val="115000"/>
                        </a:lnSpc>
                        <a:spcBef>
                          <a:spcPts val="0"/>
                        </a:spcBef>
                        <a:spcAft>
                          <a:spcPts val="0"/>
                        </a:spcAft>
                      </a:pPr>
                      <a:r>
                        <a:rPr lang="en-US" sz="1050" dirty="0" smtClean="0">
                          <a:effectLst/>
                        </a:rPr>
                        <a:t>Changes</a:t>
                      </a:r>
                      <a:endParaRPr lang="en-US" sz="1050" b="1" dirty="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050" dirty="0">
                          <a:effectLst/>
                        </a:rPr>
                        <a:t>Applies to</a:t>
                      </a:r>
                      <a:endParaRPr lang="en-US" sz="1050" b="1" dirty="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050" dirty="0" smtClean="0">
                          <a:effectLst/>
                        </a:rPr>
                        <a:t>Average</a:t>
                      </a:r>
                      <a:r>
                        <a:rPr lang="en-US" sz="1050" baseline="0" dirty="0" smtClean="0">
                          <a:effectLst/>
                        </a:rPr>
                        <a:t> Annual </a:t>
                      </a:r>
                      <a:r>
                        <a:rPr lang="en-US" sz="1050" dirty="0" smtClean="0">
                          <a:effectLst/>
                        </a:rPr>
                        <a:t>Savings</a:t>
                      </a:r>
                      <a:endParaRPr lang="en-US" sz="1050" b="1" dirty="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100" dirty="0">
                          <a:effectLst/>
                        </a:rPr>
                        <a:t>Adjusted All Retirement Income Benefit Index </a:t>
                      </a:r>
                      <a:endParaRPr lang="en-US" sz="11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r>
              <a:tr h="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50" dirty="0">
                          <a:effectLst/>
                        </a:rPr>
                        <a:t>UMHHC vs. </a:t>
                      </a:r>
                    </a:p>
                    <a:p>
                      <a:pPr marL="0" marR="0" algn="ctr">
                        <a:lnSpc>
                          <a:spcPct val="115000"/>
                        </a:lnSpc>
                        <a:spcBef>
                          <a:spcPts val="0"/>
                        </a:spcBef>
                        <a:spcAft>
                          <a:spcPts val="0"/>
                        </a:spcAft>
                      </a:pPr>
                      <a:r>
                        <a:rPr lang="en-US" sz="1050" dirty="0">
                          <a:effectLst/>
                        </a:rPr>
                        <a:t>6 Local Peers</a:t>
                      </a:r>
                    </a:p>
                    <a:p>
                      <a:pPr marL="0" marR="0" algn="ctr">
                        <a:lnSpc>
                          <a:spcPct val="115000"/>
                        </a:lnSpc>
                        <a:spcBef>
                          <a:spcPts val="0"/>
                        </a:spcBef>
                        <a:spcAft>
                          <a:spcPts val="0"/>
                        </a:spcAft>
                      </a:pPr>
                      <a:r>
                        <a:rPr lang="en-US" sz="1050" dirty="0">
                          <a:effectLst/>
                        </a:rPr>
                        <a:t>(2013)</a:t>
                      </a:r>
                      <a:endParaRPr lang="en-US" sz="105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dirty="0">
                          <a:effectLst/>
                        </a:rPr>
                        <a:t>UMHHC vs. </a:t>
                      </a:r>
                    </a:p>
                    <a:p>
                      <a:pPr marL="0" marR="0" algn="ctr">
                        <a:lnSpc>
                          <a:spcPct val="115000"/>
                        </a:lnSpc>
                        <a:spcBef>
                          <a:spcPts val="0"/>
                        </a:spcBef>
                        <a:spcAft>
                          <a:spcPts val="0"/>
                        </a:spcAft>
                      </a:pPr>
                      <a:r>
                        <a:rPr lang="en-US" sz="1050" dirty="0">
                          <a:effectLst/>
                        </a:rPr>
                        <a:t>11 National Peers</a:t>
                      </a:r>
                    </a:p>
                    <a:p>
                      <a:pPr marL="0" marR="0" algn="ctr">
                        <a:lnSpc>
                          <a:spcPct val="115000"/>
                        </a:lnSpc>
                        <a:spcBef>
                          <a:spcPts val="0"/>
                        </a:spcBef>
                        <a:spcAft>
                          <a:spcPts val="0"/>
                        </a:spcAft>
                      </a:pPr>
                      <a:r>
                        <a:rPr lang="en-US" sz="1050" dirty="0">
                          <a:effectLst/>
                        </a:rPr>
                        <a:t>(2012)</a:t>
                      </a:r>
                      <a:endParaRPr lang="en-US" sz="105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342900" marR="0" lvl="0" indent="-342900" algn="l">
                        <a:lnSpc>
                          <a:spcPct val="115000"/>
                        </a:lnSpc>
                        <a:spcBef>
                          <a:spcPts val="0"/>
                        </a:spcBef>
                        <a:spcAft>
                          <a:spcPts val="0"/>
                        </a:spcAft>
                        <a:buFont typeface="Symbol"/>
                        <a:buChar char=""/>
                      </a:pPr>
                      <a:r>
                        <a:rPr lang="en-US" sz="1050" dirty="0" smtClean="0">
                          <a:solidFill>
                            <a:sysClr val="windowText" lastClr="000000"/>
                          </a:solidFill>
                          <a:effectLst/>
                        </a:rPr>
                        <a:t>Cap </a:t>
                      </a:r>
                      <a:r>
                        <a:rPr lang="en-US" sz="1050" dirty="0">
                          <a:solidFill>
                            <a:sysClr val="windowText" lastClr="000000"/>
                          </a:solidFill>
                          <a:effectLst/>
                        </a:rPr>
                        <a:t>University Contribution </a:t>
                      </a:r>
                      <a:r>
                        <a:rPr lang="en-US" sz="1050" dirty="0" smtClean="0">
                          <a:solidFill>
                            <a:sysClr val="windowText" lastClr="000000"/>
                          </a:solidFill>
                          <a:effectLst/>
                        </a:rPr>
                        <a:t>at 9%; </a:t>
                      </a:r>
                      <a:r>
                        <a:rPr lang="en-US" sz="1050" dirty="0">
                          <a:solidFill>
                            <a:sysClr val="windowText" lastClr="000000"/>
                          </a:solidFill>
                          <a:effectLst/>
                        </a:rPr>
                        <a:t>Employee Contribution </a:t>
                      </a:r>
                      <a:r>
                        <a:rPr lang="en-US" sz="1050" dirty="0" smtClean="0">
                          <a:solidFill>
                            <a:sysClr val="windowText" lastClr="000000"/>
                          </a:solidFill>
                          <a:effectLst/>
                        </a:rPr>
                        <a:t>to</a:t>
                      </a:r>
                      <a:r>
                        <a:rPr lang="en-US" sz="1050" baseline="0" dirty="0" smtClean="0">
                          <a:solidFill>
                            <a:sysClr val="windowText" lastClr="000000"/>
                          </a:solidFill>
                          <a:effectLst/>
                        </a:rPr>
                        <a:t> receive: 4.5</a:t>
                      </a:r>
                      <a:r>
                        <a:rPr lang="en-US" sz="1050" dirty="0" smtClean="0">
                          <a:solidFill>
                            <a:sysClr val="windowText" lastClr="000000"/>
                          </a:solidFill>
                          <a:effectLst/>
                        </a:rPr>
                        <a:t>% </a:t>
                      </a:r>
                      <a:endParaRPr lang="en-US" sz="1050" dirty="0">
                        <a:solidFill>
                          <a:sysClr val="windowText" lastClr="000000"/>
                        </a:solidFill>
                        <a:effectLst/>
                      </a:endParaRPr>
                    </a:p>
                    <a:p>
                      <a:pPr marL="342900" marR="0" lvl="0" indent="-342900" algn="l">
                        <a:lnSpc>
                          <a:spcPct val="115000"/>
                        </a:lnSpc>
                        <a:spcBef>
                          <a:spcPts val="0"/>
                        </a:spcBef>
                        <a:spcAft>
                          <a:spcPts val="0"/>
                        </a:spcAft>
                        <a:buFont typeface="Symbol"/>
                        <a:buChar char=""/>
                      </a:pPr>
                      <a:r>
                        <a:rPr lang="en-US" sz="1050" dirty="0">
                          <a:solidFill>
                            <a:sysClr val="windowText" lastClr="000000"/>
                          </a:solidFill>
                          <a:effectLst/>
                        </a:rPr>
                        <a:t>Match on base pay only</a:t>
                      </a:r>
                      <a:endParaRPr lang="en-US" sz="1050" dirty="0">
                        <a:solidFill>
                          <a:sysClr val="windowText" lastClr="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888790" rtl="0" eaLnBrk="1" fontAlgn="auto" latinLnBrk="0" hangingPunct="1">
                        <a:lnSpc>
                          <a:spcPct val="115000"/>
                        </a:lnSpc>
                        <a:spcBef>
                          <a:spcPts val="0"/>
                        </a:spcBef>
                        <a:spcAft>
                          <a:spcPts val="0"/>
                        </a:spcAft>
                        <a:buClrTx/>
                        <a:buSzTx/>
                        <a:buFontTx/>
                        <a:buNone/>
                        <a:tabLst/>
                        <a:defRPr/>
                      </a:pPr>
                      <a:r>
                        <a:rPr lang="en-US" sz="1050" dirty="0">
                          <a:solidFill>
                            <a:sysClr val="windowText" lastClr="000000"/>
                          </a:solidFill>
                          <a:effectLst/>
                        </a:rPr>
                        <a:t>Current and </a:t>
                      </a:r>
                      <a:r>
                        <a:rPr lang="en-US" sz="1050" dirty="0" smtClean="0">
                          <a:solidFill>
                            <a:sysClr val="windowText" lastClr="000000"/>
                          </a:solidFill>
                          <a:effectLst/>
                        </a:rPr>
                        <a:t>future non-bargained for</a:t>
                      </a:r>
                      <a:endParaRPr lang="en-US" sz="1050" dirty="0" smtClean="0">
                        <a:solidFill>
                          <a:sysClr val="windowText" lastClr="000000"/>
                        </a:solidFill>
                        <a:effectLst/>
                        <a:latin typeface="Calibri"/>
                        <a:ea typeface="Calibri"/>
                        <a:cs typeface="Times New Roman"/>
                      </a:endParaRPr>
                    </a:p>
                    <a:p>
                      <a:pPr marL="0" marR="0" algn="ctr">
                        <a:lnSpc>
                          <a:spcPct val="115000"/>
                        </a:lnSpc>
                        <a:spcBef>
                          <a:spcPts val="0"/>
                        </a:spcBef>
                        <a:spcAft>
                          <a:spcPts val="0"/>
                        </a:spcAft>
                      </a:pPr>
                      <a:r>
                        <a:rPr lang="en-US" sz="1050" dirty="0" smtClean="0">
                          <a:solidFill>
                            <a:sysClr val="windowText" lastClr="000000"/>
                          </a:solidFill>
                          <a:effectLst/>
                        </a:rPr>
                        <a:t>UMHHC/Shared</a:t>
                      </a:r>
                      <a:r>
                        <a:rPr lang="en-US" sz="1050" baseline="0" dirty="0" smtClean="0">
                          <a:solidFill>
                            <a:sysClr val="windowText" lastClr="000000"/>
                          </a:solidFill>
                          <a:effectLst/>
                        </a:rPr>
                        <a:t> Services</a:t>
                      </a:r>
                      <a:endParaRPr lang="en-US" sz="1050" dirty="0">
                        <a:solidFill>
                          <a:sysClr val="windowText" lastClr="000000"/>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050" dirty="0">
                          <a:solidFill>
                            <a:sysClr val="windowText" lastClr="000000"/>
                          </a:solidFill>
                          <a:effectLst/>
                        </a:rPr>
                        <a:t>$ 4,965,000  </a:t>
                      </a:r>
                      <a:endParaRPr lang="en-US" sz="1050" dirty="0">
                        <a:solidFill>
                          <a:sysClr val="windowText" lastClr="000000"/>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050" dirty="0">
                          <a:solidFill>
                            <a:sysClr val="windowText" lastClr="000000"/>
                          </a:solidFill>
                          <a:effectLst/>
                        </a:rPr>
                        <a:t>136</a:t>
                      </a:r>
                    </a:p>
                    <a:p>
                      <a:pPr marL="0" marR="0" algn="ctr">
                        <a:lnSpc>
                          <a:spcPct val="115000"/>
                        </a:lnSpc>
                        <a:spcBef>
                          <a:spcPts val="0"/>
                        </a:spcBef>
                        <a:spcAft>
                          <a:spcPts val="0"/>
                        </a:spcAft>
                      </a:pPr>
                      <a:r>
                        <a:rPr lang="en-US" sz="1050" dirty="0">
                          <a:solidFill>
                            <a:sysClr val="windowText" lastClr="000000"/>
                          </a:solidFill>
                          <a:effectLst/>
                        </a:rPr>
                        <a:t>Rank: 1-2</a:t>
                      </a:r>
                      <a:endParaRPr lang="en-US" sz="1050" dirty="0">
                        <a:solidFill>
                          <a:sysClr val="windowText" lastClr="000000"/>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050" dirty="0">
                          <a:solidFill>
                            <a:sysClr val="windowText" lastClr="000000"/>
                          </a:solidFill>
                          <a:effectLst/>
                        </a:rPr>
                        <a:t>134</a:t>
                      </a:r>
                    </a:p>
                    <a:p>
                      <a:pPr marL="0" marR="0" algn="ctr">
                        <a:lnSpc>
                          <a:spcPct val="115000"/>
                        </a:lnSpc>
                        <a:spcBef>
                          <a:spcPts val="0"/>
                        </a:spcBef>
                        <a:spcAft>
                          <a:spcPts val="0"/>
                        </a:spcAft>
                      </a:pPr>
                      <a:r>
                        <a:rPr lang="en-US" sz="1050" dirty="0">
                          <a:solidFill>
                            <a:sysClr val="windowText" lastClr="000000"/>
                          </a:solidFill>
                          <a:effectLst/>
                        </a:rPr>
                        <a:t>Rank: 2-3</a:t>
                      </a:r>
                      <a:endParaRPr lang="en-US" sz="1050" dirty="0">
                        <a:solidFill>
                          <a:sysClr val="windowText" lastClr="000000"/>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Rectangle 1"/>
          <p:cNvSpPr>
            <a:spLocks noChangeArrowheads="1"/>
          </p:cNvSpPr>
          <p:nvPr/>
        </p:nvSpPr>
        <p:spPr bwMode="auto">
          <a:xfrm>
            <a:off x="1850065" y="1662499"/>
            <a:ext cx="7086600" cy="3016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indent="-285750" fontAlgn="base">
              <a:spcBef>
                <a:spcPct val="0"/>
              </a:spcBef>
              <a:spcAft>
                <a:spcPct val="0"/>
              </a:spcAft>
              <a:buFont typeface="Arial" pitchFamily="34" charset="0"/>
              <a:buChar char="•"/>
            </a:pPr>
            <a:r>
              <a:rPr lang="en-US" dirty="0" smtClean="0">
                <a:solidFill>
                  <a:srgbClr val="081D58"/>
                </a:solidFill>
                <a:ea typeface="Calibri" pitchFamily="34" charset="0"/>
                <a:cs typeface="Arial" pitchFamily="34" charset="0"/>
              </a:rPr>
              <a:t>Retain 2 for 1 Match</a:t>
            </a:r>
          </a:p>
          <a:p>
            <a:pPr marL="285750" indent="-285750" fontAlgn="base">
              <a:spcBef>
                <a:spcPct val="0"/>
              </a:spcBef>
              <a:spcAft>
                <a:spcPct val="0"/>
              </a:spcAft>
              <a:buFont typeface="Arial" pitchFamily="34" charset="0"/>
              <a:buChar char="•"/>
            </a:pPr>
            <a:r>
              <a:rPr lang="en-US" dirty="0" smtClean="0">
                <a:solidFill>
                  <a:srgbClr val="081D58"/>
                </a:solidFill>
                <a:ea typeface="Calibri" pitchFamily="34" charset="0"/>
                <a:cs typeface="Arial" pitchFamily="34" charset="0"/>
              </a:rPr>
              <a:t>University contribution capped at 9%, </a:t>
            </a:r>
          </a:p>
          <a:p>
            <a:pPr marL="285750" indent="-285750" fontAlgn="base">
              <a:spcBef>
                <a:spcPct val="0"/>
              </a:spcBef>
              <a:spcAft>
                <a:spcPct val="0"/>
              </a:spcAft>
              <a:buFont typeface="Arial" pitchFamily="34" charset="0"/>
              <a:buChar char="•"/>
            </a:pPr>
            <a:r>
              <a:rPr lang="en-US" dirty="0" smtClean="0">
                <a:solidFill>
                  <a:srgbClr val="081D58"/>
                </a:solidFill>
                <a:ea typeface="Calibri" pitchFamily="34" charset="0"/>
                <a:cs typeface="Arial" pitchFamily="34" charset="0"/>
              </a:rPr>
              <a:t>Employee contributes 4.5% to receive the 9%</a:t>
            </a:r>
          </a:p>
          <a:p>
            <a:pPr marL="285750" indent="-285750" fontAlgn="base">
              <a:spcBef>
                <a:spcPct val="0"/>
              </a:spcBef>
              <a:spcAft>
                <a:spcPct val="0"/>
              </a:spcAft>
              <a:buFont typeface="Arial" pitchFamily="34" charset="0"/>
              <a:buChar char="•"/>
            </a:pPr>
            <a:endParaRPr lang="en-US" sz="500" dirty="0" smtClean="0">
              <a:solidFill>
                <a:srgbClr val="081D58"/>
              </a:solidFill>
              <a:ea typeface="Calibri" pitchFamily="34" charset="0"/>
              <a:cs typeface="Arial" pitchFamily="34" charset="0"/>
            </a:endParaRPr>
          </a:p>
          <a:p>
            <a:pPr marL="285750" indent="-285750" fontAlgn="base">
              <a:spcBef>
                <a:spcPct val="0"/>
              </a:spcBef>
              <a:spcAft>
                <a:spcPct val="0"/>
              </a:spcAft>
              <a:buFont typeface="Arial" pitchFamily="34" charset="0"/>
              <a:buChar char="•"/>
            </a:pPr>
            <a:r>
              <a:rPr lang="en-US" dirty="0" smtClean="0">
                <a:solidFill>
                  <a:srgbClr val="081D58"/>
                </a:solidFill>
                <a:ea typeface="Calibri" pitchFamily="34" charset="0"/>
                <a:cs typeface="Arial" pitchFamily="34" charset="0"/>
              </a:rPr>
              <a:t>Changes apply to:</a:t>
            </a:r>
          </a:p>
          <a:p>
            <a:pPr marL="730146" lvl="1" indent="-285750" fontAlgn="base">
              <a:spcBef>
                <a:spcPct val="0"/>
              </a:spcBef>
              <a:spcAft>
                <a:spcPct val="0"/>
              </a:spcAft>
              <a:buFont typeface="Arial" pitchFamily="34" charset="0"/>
              <a:buChar char="•"/>
            </a:pPr>
            <a:r>
              <a:rPr lang="en-US" dirty="0" smtClean="0">
                <a:solidFill>
                  <a:srgbClr val="081D58"/>
                </a:solidFill>
                <a:ea typeface="Calibri" pitchFamily="34" charset="0"/>
                <a:cs typeface="Arial" pitchFamily="34" charset="0"/>
              </a:rPr>
              <a:t>Current and </a:t>
            </a:r>
            <a:r>
              <a:rPr lang="en-US" dirty="0">
                <a:solidFill>
                  <a:srgbClr val="081D58"/>
                </a:solidFill>
                <a:ea typeface="Calibri" pitchFamily="34" charset="0"/>
                <a:cs typeface="Arial" pitchFamily="34" charset="0"/>
              </a:rPr>
              <a:t>future non-bargained for </a:t>
            </a:r>
            <a:r>
              <a:rPr lang="en-US" dirty="0" smtClean="0">
                <a:solidFill>
                  <a:srgbClr val="081D58"/>
                </a:solidFill>
                <a:ea typeface="Calibri" pitchFamily="34" charset="0"/>
                <a:cs typeface="Arial" pitchFamily="34" charset="0"/>
              </a:rPr>
              <a:t>staff of UMHHC and  Shared Services</a:t>
            </a:r>
            <a:endParaRPr lang="en-US" dirty="0">
              <a:solidFill>
                <a:srgbClr val="081D58"/>
              </a:solidFill>
              <a:ea typeface="Calibri" pitchFamily="34" charset="0"/>
              <a:cs typeface="Arial" pitchFamily="34" charset="0"/>
            </a:endParaRPr>
          </a:p>
          <a:p>
            <a:pPr marL="444396" lvl="1" fontAlgn="base">
              <a:spcBef>
                <a:spcPct val="0"/>
              </a:spcBef>
              <a:spcAft>
                <a:spcPct val="0"/>
              </a:spcAft>
            </a:pPr>
            <a:endParaRPr lang="en-US" sz="500" dirty="0" smtClean="0">
              <a:solidFill>
                <a:srgbClr val="081D58"/>
              </a:solidFill>
              <a:ea typeface="Calibri" pitchFamily="34" charset="0"/>
              <a:cs typeface="Arial" pitchFamily="34" charset="0"/>
            </a:endParaRPr>
          </a:p>
          <a:p>
            <a:pPr marL="285750" indent="-285750" fontAlgn="base">
              <a:spcBef>
                <a:spcPct val="0"/>
              </a:spcBef>
              <a:spcAft>
                <a:spcPct val="0"/>
              </a:spcAft>
              <a:buFont typeface="Arial" pitchFamily="34" charset="0"/>
              <a:buChar char="•"/>
            </a:pPr>
            <a:r>
              <a:rPr lang="en-US" dirty="0" smtClean="0">
                <a:solidFill>
                  <a:srgbClr val="081D58"/>
                </a:solidFill>
                <a:ea typeface="Calibri" pitchFamily="34" charset="0"/>
                <a:cs typeface="Arial" pitchFamily="34" charset="0"/>
              </a:rPr>
              <a:t>This change will not apply to Medical School staff</a:t>
            </a:r>
          </a:p>
          <a:p>
            <a:pPr marL="730146" lvl="1" indent="-285750" fontAlgn="base">
              <a:spcBef>
                <a:spcPct val="0"/>
              </a:spcBef>
              <a:spcAft>
                <a:spcPct val="0"/>
              </a:spcAft>
              <a:buFont typeface="Arial" pitchFamily="34" charset="0"/>
              <a:buChar char="•"/>
            </a:pPr>
            <a:r>
              <a:rPr lang="en-US" kern="0" dirty="0" smtClean="0">
                <a:solidFill>
                  <a:srgbClr val="081D58"/>
                </a:solidFill>
              </a:rPr>
              <a:t>Will </a:t>
            </a:r>
            <a:r>
              <a:rPr lang="en-US" kern="0" dirty="0">
                <a:solidFill>
                  <a:srgbClr val="081D58"/>
                </a:solidFill>
              </a:rPr>
              <a:t>remain aligned with staff of the other academic units of the </a:t>
            </a:r>
            <a:r>
              <a:rPr lang="en-US" kern="0" dirty="0" smtClean="0">
                <a:solidFill>
                  <a:srgbClr val="081D58"/>
                </a:solidFill>
              </a:rPr>
              <a:t>University and their labor market</a:t>
            </a:r>
            <a:endParaRPr lang="en-US" dirty="0" smtClean="0">
              <a:solidFill>
                <a:srgbClr val="081D58"/>
              </a:solidFill>
              <a:cs typeface="Arial" pitchFamily="34" charset="0"/>
            </a:endParaRPr>
          </a:p>
          <a:p>
            <a:pPr eaLnBrk="0" fontAlgn="base" hangingPunct="0">
              <a:spcBef>
                <a:spcPct val="0"/>
              </a:spcBef>
              <a:spcAft>
                <a:spcPct val="0"/>
              </a:spcAft>
            </a:pPr>
            <a:endParaRPr lang="en-US" dirty="0" smtClean="0">
              <a:solidFill>
                <a:srgbClr val="081D58"/>
              </a:solidFill>
              <a:cs typeface="Arial" pitchFamily="34" charset="0"/>
            </a:endParaRPr>
          </a:p>
        </p:txBody>
      </p:sp>
    </p:spTree>
    <p:extLst>
      <p:ext uri="{BB962C8B-B14F-4D97-AF65-F5344CB8AC3E}">
        <p14:creationId xmlns:p14="http://schemas.microsoft.com/office/powerpoint/2010/main" val="8446753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UMHS Committee on</a:t>
            </a:r>
            <a:br>
              <a:rPr lang="en-US" dirty="0" smtClean="0"/>
            </a:br>
            <a:r>
              <a:rPr lang="en-US" dirty="0" smtClean="0"/>
              <a:t> Paid Time Off Programs</a:t>
            </a:r>
            <a:endParaRPr lang="en-US" dirty="0"/>
          </a:p>
        </p:txBody>
      </p:sp>
      <p:sp>
        <p:nvSpPr>
          <p:cNvPr id="3" name="Content Placeholder 2"/>
          <p:cNvSpPr>
            <a:spLocks noGrp="1"/>
          </p:cNvSpPr>
          <p:nvPr>
            <p:ph idx="1"/>
          </p:nvPr>
        </p:nvSpPr>
        <p:spPr>
          <a:xfrm>
            <a:off x="1981200" y="1905000"/>
            <a:ext cx="6781800" cy="4495800"/>
          </a:xfrm>
        </p:spPr>
        <p:txBody>
          <a:bodyPr/>
          <a:lstStyle/>
          <a:p>
            <a:r>
              <a:rPr lang="en-US" sz="1800" dirty="0" smtClean="0"/>
              <a:t>Changes </a:t>
            </a:r>
            <a:r>
              <a:rPr lang="en-US" sz="1800" dirty="0"/>
              <a:t>to program elements are responsive to employee preference, manager feedback, and aim to generate productivity </a:t>
            </a:r>
            <a:r>
              <a:rPr lang="en-US" sz="1800" dirty="0" smtClean="0"/>
              <a:t>improvements</a:t>
            </a:r>
          </a:p>
          <a:p>
            <a:endParaRPr lang="en-US" sz="1800" dirty="0"/>
          </a:p>
          <a:p>
            <a:r>
              <a:rPr lang="en-US" sz="1800" dirty="0" smtClean="0"/>
              <a:t>Apply </a:t>
            </a:r>
            <a:r>
              <a:rPr lang="en-US" sz="1800" dirty="0"/>
              <a:t>to non-bargained staff in UMHHC and Shared </a:t>
            </a:r>
            <a:r>
              <a:rPr lang="en-US" sz="1800" dirty="0" smtClean="0"/>
              <a:t>Services</a:t>
            </a:r>
          </a:p>
          <a:p>
            <a:endParaRPr lang="en-US" sz="1800" dirty="0"/>
          </a:p>
          <a:p>
            <a:r>
              <a:rPr lang="en-US" sz="1800" dirty="0" smtClean="0"/>
              <a:t> </a:t>
            </a:r>
            <a:r>
              <a:rPr lang="en-US" sz="1800" dirty="0"/>
              <a:t>S</a:t>
            </a:r>
            <a:r>
              <a:rPr lang="en-US" sz="1800" dirty="0" smtClean="0"/>
              <a:t>taff of the Medical School will </a:t>
            </a:r>
            <a:r>
              <a:rPr lang="en-US" sz="1800" dirty="0"/>
              <a:t>remain aligned with staff of the other academic units of the University</a:t>
            </a:r>
            <a:r>
              <a:rPr lang="en-US" sz="1800" dirty="0" smtClean="0"/>
              <a:t>.</a:t>
            </a:r>
          </a:p>
          <a:p>
            <a:pPr lvl="1"/>
            <a:r>
              <a:rPr lang="en-US" sz="1600" dirty="0" smtClean="0"/>
              <a:t>Therefore, there </a:t>
            </a:r>
            <a:r>
              <a:rPr lang="en-US" sz="1600" dirty="0"/>
              <a:t>will be no changes to the current Vacation/Sick/Season Day time off plan </a:t>
            </a:r>
            <a:r>
              <a:rPr lang="en-US" sz="1600" dirty="0" smtClean="0"/>
              <a:t>or </a:t>
            </a:r>
            <a:r>
              <a:rPr lang="en-US" sz="1600" dirty="0"/>
              <a:t>extended sick time plan for </a:t>
            </a:r>
            <a:r>
              <a:rPr lang="en-US" sz="1600" dirty="0" smtClean="0"/>
              <a:t>Medical School </a:t>
            </a:r>
            <a:r>
              <a:rPr lang="en-US" sz="1600" dirty="0"/>
              <a:t>Staff </a:t>
            </a:r>
            <a:endParaRPr lang="en-US" sz="1600" dirty="0" smtClean="0"/>
          </a:p>
          <a:p>
            <a:pPr lvl="1"/>
            <a:endParaRPr lang="en-US" sz="1400" dirty="0"/>
          </a:p>
          <a:p>
            <a:endParaRPr lang="en-US" dirty="0"/>
          </a:p>
        </p:txBody>
      </p:sp>
    </p:spTree>
    <p:extLst>
      <p:ext uri="{BB962C8B-B14F-4D97-AF65-F5344CB8AC3E}">
        <p14:creationId xmlns:p14="http://schemas.microsoft.com/office/powerpoint/2010/main" val="1001070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PTO Plan</a:t>
            </a:r>
            <a:br>
              <a:rPr lang="en-US" dirty="0" smtClean="0"/>
            </a:br>
            <a:endParaRPr lang="en-US" sz="2400" dirty="0">
              <a:solidFill>
                <a:schemeClr val="tx1"/>
              </a:solidFill>
            </a:endParaRPr>
          </a:p>
        </p:txBody>
      </p:sp>
      <p:sp>
        <p:nvSpPr>
          <p:cNvPr id="3" name="Content Placeholder 2"/>
          <p:cNvSpPr>
            <a:spLocks noGrp="1"/>
          </p:cNvSpPr>
          <p:nvPr>
            <p:ph idx="1"/>
          </p:nvPr>
        </p:nvSpPr>
        <p:spPr>
          <a:xfrm>
            <a:off x="1524000" y="1600200"/>
            <a:ext cx="7391400" cy="4495800"/>
          </a:xfrm>
        </p:spPr>
        <p:txBody>
          <a:bodyPr/>
          <a:lstStyle/>
          <a:p>
            <a:pPr lvl="1">
              <a:buFont typeface="Arial" pitchFamily="34" charset="0"/>
              <a:buChar char="•"/>
            </a:pPr>
            <a:r>
              <a:rPr lang="en-US" sz="2000" b="1" dirty="0"/>
              <a:t>Applies to current and </a:t>
            </a:r>
            <a:r>
              <a:rPr lang="en-US" sz="2000" b="1" dirty="0" smtClean="0"/>
              <a:t>future non-bargained for staff of UMHHC and Shared Services:</a:t>
            </a:r>
          </a:p>
          <a:p>
            <a:pPr lvl="1">
              <a:buFont typeface="Arial" pitchFamily="34" charset="0"/>
              <a:buChar char="•"/>
            </a:pPr>
            <a:endParaRPr lang="en-US" sz="2000" dirty="0"/>
          </a:p>
          <a:p>
            <a:pPr marL="888791" lvl="2" indent="0">
              <a:buNone/>
            </a:pPr>
            <a:endParaRPr lang="en-US" sz="1000" dirty="0" smtClean="0"/>
          </a:p>
          <a:p>
            <a:pPr lvl="2">
              <a:buFont typeface="Arial" pitchFamily="34" charset="0"/>
              <a:buChar char="•"/>
            </a:pPr>
            <a:r>
              <a:rPr lang="en-US" sz="2000" i="1" dirty="0" smtClean="0"/>
              <a:t>Sellback</a:t>
            </a:r>
            <a:r>
              <a:rPr lang="en-US" sz="2000" dirty="0" smtClean="0"/>
              <a:t> –  </a:t>
            </a:r>
            <a:r>
              <a:rPr lang="en-US" sz="2000" i="1" dirty="0" smtClean="0">
                <a:solidFill>
                  <a:srgbClr val="FF0000"/>
                </a:solidFill>
              </a:rPr>
              <a:t>effective immediately </a:t>
            </a:r>
            <a:endParaRPr lang="en-US" sz="2000" dirty="0" smtClean="0">
              <a:solidFill>
                <a:srgbClr val="FF0000"/>
              </a:solidFill>
            </a:endParaRPr>
          </a:p>
          <a:p>
            <a:pPr lvl="3">
              <a:buFont typeface="Arial" pitchFamily="34" charset="0"/>
              <a:buChar char="•"/>
            </a:pPr>
            <a:r>
              <a:rPr lang="en-US" sz="1700" dirty="0" smtClean="0"/>
              <a:t>Discontinue </a:t>
            </a:r>
            <a:r>
              <a:rPr lang="en-US" sz="1700" dirty="0"/>
              <a:t>sellback for </a:t>
            </a:r>
            <a:r>
              <a:rPr lang="en-US" sz="1700" dirty="0" smtClean="0"/>
              <a:t>Exempt staff</a:t>
            </a:r>
          </a:p>
          <a:p>
            <a:pPr lvl="3">
              <a:buFont typeface="Arial" pitchFamily="34" charset="0"/>
              <a:buChar char="•"/>
            </a:pPr>
            <a:r>
              <a:rPr lang="en-US" sz="1700" dirty="0" smtClean="0"/>
              <a:t>Limit </a:t>
            </a:r>
            <a:r>
              <a:rPr lang="en-US" sz="1700" dirty="0"/>
              <a:t>sellback to 40 hours for </a:t>
            </a:r>
            <a:r>
              <a:rPr lang="en-US" sz="1700" dirty="0" smtClean="0"/>
              <a:t>Non-exempt staff</a:t>
            </a:r>
          </a:p>
          <a:p>
            <a:pPr marL="888791" lvl="2" indent="0">
              <a:buNone/>
            </a:pPr>
            <a:endParaRPr lang="en-US" sz="1000" dirty="0" smtClean="0"/>
          </a:p>
          <a:p>
            <a:pPr lvl="2">
              <a:buFont typeface="Arial" pitchFamily="34" charset="0"/>
              <a:buChar char="•"/>
            </a:pPr>
            <a:r>
              <a:rPr lang="en-US" sz="2000" i="1" dirty="0" smtClean="0"/>
              <a:t>Payout </a:t>
            </a:r>
            <a:r>
              <a:rPr lang="en-US" sz="2000" i="1" dirty="0"/>
              <a:t>at termination</a:t>
            </a:r>
            <a:r>
              <a:rPr lang="en-US" sz="2000" dirty="0"/>
              <a:t> – </a:t>
            </a:r>
            <a:r>
              <a:rPr lang="en-US" sz="2000" i="1" dirty="0" smtClean="0">
                <a:solidFill>
                  <a:srgbClr val="FF0000"/>
                </a:solidFill>
              </a:rPr>
              <a:t>effective July 1, 2014 </a:t>
            </a:r>
          </a:p>
          <a:p>
            <a:pPr lvl="3">
              <a:buFont typeface="Arial" pitchFamily="34" charset="0"/>
              <a:buChar char="•"/>
            </a:pPr>
            <a:r>
              <a:rPr lang="en-US" sz="1700" dirty="0" smtClean="0"/>
              <a:t>No </a:t>
            </a:r>
            <a:r>
              <a:rPr lang="en-US" sz="1700" dirty="0"/>
              <a:t>payout if leaving the organization within first 2 years of </a:t>
            </a:r>
            <a:r>
              <a:rPr lang="en-US" sz="1700" dirty="0" smtClean="0"/>
              <a:t>employment</a:t>
            </a:r>
          </a:p>
          <a:p>
            <a:pPr lvl="2">
              <a:buFont typeface="Arial" pitchFamily="34" charset="0"/>
              <a:buChar char="•"/>
            </a:pPr>
            <a:r>
              <a:rPr lang="en-US" sz="2000" i="1" dirty="0"/>
              <a:t>Eligibility</a:t>
            </a:r>
            <a:r>
              <a:rPr lang="en-US" sz="2000" dirty="0"/>
              <a:t> – </a:t>
            </a:r>
            <a:r>
              <a:rPr lang="en-US" sz="2000" i="1" dirty="0">
                <a:solidFill>
                  <a:srgbClr val="FF0000"/>
                </a:solidFill>
              </a:rPr>
              <a:t>effective July 1, 2015</a:t>
            </a:r>
          </a:p>
          <a:p>
            <a:pPr lvl="3">
              <a:buFont typeface="Arial" pitchFamily="34" charset="0"/>
              <a:buChar char="•"/>
            </a:pPr>
            <a:r>
              <a:rPr lang="en-US" sz="1700" dirty="0"/>
              <a:t> Increase FTE eligibility requirement from 20% (8 hours/</a:t>
            </a:r>
            <a:r>
              <a:rPr lang="en-US" sz="1700" dirty="0" err="1"/>
              <a:t>wk</a:t>
            </a:r>
            <a:r>
              <a:rPr lang="en-US" sz="1700" dirty="0"/>
              <a:t>) to 50% (20 hours/</a:t>
            </a:r>
            <a:r>
              <a:rPr lang="en-US" sz="1700" dirty="0" err="1"/>
              <a:t>wk</a:t>
            </a:r>
            <a:r>
              <a:rPr lang="en-US" sz="1700" dirty="0"/>
              <a:t>) appointment</a:t>
            </a:r>
          </a:p>
          <a:p>
            <a:pPr lvl="2">
              <a:buFont typeface="Arial" pitchFamily="34" charset="0"/>
              <a:buChar char="•"/>
            </a:pPr>
            <a:endParaRPr lang="en-US" dirty="0"/>
          </a:p>
          <a:p>
            <a:endParaRPr lang="en-US" dirty="0"/>
          </a:p>
        </p:txBody>
      </p:sp>
    </p:spTree>
    <p:extLst>
      <p:ext uri="{BB962C8B-B14F-4D97-AF65-F5344CB8AC3E}">
        <p14:creationId xmlns:p14="http://schemas.microsoft.com/office/powerpoint/2010/main" val="6758704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PTO Accrual</a:t>
            </a:r>
            <a:br>
              <a:rPr lang="en-US" dirty="0" smtClean="0"/>
            </a:br>
            <a:r>
              <a:rPr lang="en-US" sz="2400" dirty="0" smtClean="0"/>
              <a:t>Effective Date:  </a:t>
            </a:r>
            <a:r>
              <a:rPr lang="en-US" sz="2400" dirty="0" smtClean="0">
                <a:solidFill>
                  <a:srgbClr val="FF0000"/>
                </a:solidFill>
              </a:rPr>
              <a:t>July 1, 2015</a:t>
            </a:r>
            <a:endParaRPr lang="en-US" sz="2400"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27862305"/>
              </p:ext>
            </p:extLst>
          </p:nvPr>
        </p:nvGraphicFramePr>
        <p:xfrm>
          <a:off x="2438400" y="3188972"/>
          <a:ext cx="5562599" cy="2721837"/>
        </p:xfrm>
        <a:graphic>
          <a:graphicData uri="http://schemas.openxmlformats.org/drawingml/2006/table">
            <a:tbl>
              <a:tblPr>
                <a:tableStyleId>{2D5ABB26-0587-4C30-8999-92F81FD0307C}</a:tableStyleId>
              </a:tblPr>
              <a:tblGrid>
                <a:gridCol w="869155"/>
                <a:gridCol w="1126940"/>
                <a:gridCol w="1219782"/>
                <a:gridCol w="889489"/>
                <a:gridCol w="1457233"/>
              </a:tblGrid>
              <a:tr h="359460">
                <a:tc rowSpan="2">
                  <a:txBody>
                    <a:bodyPr/>
                    <a:lstStyle/>
                    <a:p>
                      <a:pPr marL="0" marR="0" algn="ctr" fontAlgn="ctr">
                        <a:lnSpc>
                          <a:spcPct val="115000"/>
                        </a:lnSpc>
                        <a:spcBef>
                          <a:spcPts val="0"/>
                        </a:spcBef>
                        <a:spcAft>
                          <a:spcPts val="0"/>
                        </a:spcAft>
                      </a:pPr>
                      <a:r>
                        <a:rPr lang="en-US" sz="1400" kern="1200" dirty="0">
                          <a:effectLst/>
                        </a:rPr>
                        <a:t>Years of Service</a:t>
                      </a:r>
                      <a:endParaRPr lang="en-US" sz="14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algn="ctr" fontAlgn="ctr">
                        <a:lnSpc>
                          <a:spcPts val="1220"/>
                        </a:lnSpc>
                        <a:spcBef>
                          <a:spcPts val="0"/>
                        </a:spcBef>
                        <a:spcAft>
                          <a:spcPts val="0"/>
                        </a:spcAft>
                      </a:pPr>
                      <a:r>
                        <a:rPr lang="en-US" sz="1400" b="1" u="sng" kern="1200" dirty="0">
                          <a:solidFill>
                            <a:schemeClr val="bg1"/>
                          </a:solidFill>
                          <a:effectLst/>
                        </a:rPr>
                        <a:t>PTO (days/year)</a:t>
                      </a:r>
                      <a:endParaRPr lang="en-US" sz="1400" b="1" dirty="0">
                        <a:solidFill>
                          <a:schemeClr val="bg1"/>
                        </a:solidFill>
                        <a:effectLst/>
                        <a:latin typeface="Calibri"/>
                        <a:ea typeface="Calibri"/>
                        <a:cs typeface="Times New Roman"/>
                      </a:endParaRPr>
                    </a:p>
                  </a:txBody>
                  <a:tcPr marL="8255" marR="8255" marT="8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2"/>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164540">
                <a:tc vMerge="1">
                  <a:txBody>
                    <a:bodyPr/>
                    <a:lstStyle/>
                    <a:p>
                      <a:endParaRPr lang="en-US"/>
                    </a:p>
                  </a:txBody>
                  <a:tcPr/>
                </a:tc>
                <a:tc>
                  <a:txBody>
                    <a:bodyPr/>
                    <a:lstStyle/>
                    <a:p>
                      <a:pPr marL="0" marR="0" algn="ctr" fontAlgn="ctr">
                        <a:lnSpc>
                          <a:spcPct val="115000"/>
                        </a:lnSpc>
                        <a:spcBef>
                          <a:spcPts val="0"/>
                        </a:spcBef>
                        <a:spcAft>
                          <a:spcPts val="0"/>
                        </a:spcAft>
                      </a:pPr>
                      <a:r>
                        <a:rPr lang="en-US" sz="1400" b="1" kern="1200" dirty="0" smtClean="0">
                          <a:solidFill>
                            <a:schemeClr val="bg1"/>
                          </a:solidFill>
                          <a:effectLst/>
                        </a:rPr>
                        <a:t>Non-Exempt</a:t>
                      </a:r>
                    </a:p>
                    <a:p>
                      <a:pPr marL="0" marR="0" algn="ctr" fontAlgn="ctr">
                        <a:lnSpc>
                          <a:spcPct val="115000"/>
                        </a:lnSpc>
                        <a:spcBef>
                          <a:spcPts val="0"/>
                        </a:spcBef>
                        <a:spcAft>
                          <a:spcPts val="0"/>
                        </a:spcAft>
                      </a:pPr>
                      <a:r>
                        <a:rPr lang="en-US" sz="1400" b="1" kern="1200" dirty="0" smtClean="0">
                          <a:solidFill>
                            <a:schemeClr val="bg1"/>
                          </a:solidFill>
                          <a:effectLst/>
                        </a:rPr>
                        <a:t>Current </a:t>
                      </a:r>
                      <a:endParaRPr lang="en-US" sz="1400" b="1" dirty="0">
                        <a:solidFill>
                          <a:schemeClr val="bg1"/>
                        </a:solidFill>
                        <a:effectLst/>
                        <a:latin typeface="Calibri"/>
                        <a:ea typeface="Calibri"/>
                        <a:cs typeface="Times New Roman"/>
                      </a:endParaRPr>
                    </a:p>
                  </a:txBody>
                  <a:tcPr marL="8255" marR="8255" marT="825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algn="ctr" fontAlgn="ctr">
                        <a:lnSpc>
                          <a:spcPct val="115000"/>
                        </a:lnSpc>
                        <a:spcBef>
                          <a:spcPts val="0"/>
                        </a:spcBef>
                        <a:spcAft>
                          <a:spcPts val="0"/>
                        </a:spcAft>
                      </a:pPr>
                      <a:r>
                        <a:rPr lang="en-US" sz="1400" b="1" kern="1200" dirty="0" smtClean="0">
                          <a:solidFill>
                            <a:schemeClr val="bg1"/>
                          </a:solidFill>
                          <a:effectLst/>
                        </a:rPr>
                        <a:t>New</a:t>
                      </a:r>
                      <a:endParaRPr lang="en-US" sz="1400" b="1" dirty="0">
                        <a:solidFill>
                          <a:schemeClr val="bg1"/>
                        </a:solidFill>
                        <a:effectLst/>
                        <a:latin typeface="Calibri"/>
                        <a:ea typeface="Calibri"/>
                        <a:cs typeface="Times New Roman"/>
                      </a:endParaRPr>
                    </a:p>
                  </a:txBody>
                  <a:tcPr marL="8255" marR="8255" marT="825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algn="ctr" fontAlgn="ctr">
                        <a:lnSpc>
                          <a:spcPct val="115000"/>
                        </a:lnSpc>
                        <a:spcBef>
                          <a:spcPts val="0"/>
                        </a:spcBef>
                        <a:spcAft>
                          <a:spcPts val="0"/>
                        </a:spcAft>
                      </a:pPr>
                      <a:r>
                        <a:rPr lang="en-US" sz="1400" b="1" kern="1200" dirty="0" smtClean="0">
                          <a:solidFill>
                            <a:schemeClr val="bg1"/>
                          </a:solidFill>
                          <a:effectLst/>
                        </a:rPr>
                        <a:t>Exempt</a:t>
                      </a:r>
                    </a:p>
                    <a:p>
                      <a:pPr marL="0" marR="0" algn="ctr" fontAlgn="ctr">
                        <a:lnSpc>
                          <a:spcPct val="115000"/>
                        </a:lnSpc>
                        <a:spcBef>
                          <a:spcPts val="0"/>
                        </a:spcBef>
                        <a:spcAft>
                          <a:spcPts val="0"/>
                        </a:spcAft>
                      </a:pPr>
                      <a:r>
                        <a:rPr lang="en-US" sz="1400" b="1" kern="1200" dirty="0" smtClean="0">
                          <a:solidFill>
                            <a:schemeClr val="bg1"/>
                          </a:solidFill>
                          <a:effectLst/>
                          <a:latin typeface="Calibri"/>
                          <a:ea typeface="Calibri"/>
                          <a:cs typeface="Times New Roman"/>
                        </a:rPr>
                        <a:t>Current</a:t>
                      </a:r>
                      <a:endParaRPr lang="en-US" sz="1400" b="1" dirty="0">
                        <a:solidFill>
                          <a:schemeClr val="bg1"/>
                        </a:solidFill>
                        <a:effectLst/>
                        <a:latin typeface="Calibri"/>
                        <a:ea typeface="Calibri"/>
                        <a:cs typeface="Times New Roman"/>
                      </a:endParaRPr>
                    </a:p>
                  </a:txBody>
                  <a:tcPr marL="8255" marR="8255" marT="825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algn="ctr" fontAlgn="ctr">
                        <a:lnSpc>
                          <a:spcPct val="115000"/>
                        </a:lnSpc>
                        <a:spcBef>
                          <a:spcPts val="0"/>
                        </a:spcBef>
                        <a:spcAft>
                          <a:spcPts val="0"/>
                        </a:spcAft>
                      </a:pPr>
                      <a:r>
                        <a:rPr lang="en-US" sz="1400" b="1" kern="1200" dirty="0" smtClean="0">
                          <a:solidFill>
                            <a:schemeClr val="bg1"/>
                          </a:solidFill>
                          <a:effectLst/>
                        </a:rPr>
                        <a:t>New</a:t>
                      </a:r>
                      <a:endParaRPr lang="en-US" sz="1400" b="1" dirty="0">
                        <a:solidFill>
                          <a:schemeClr val="bg1"/>
                        </a:solidFill>
                        <a:effectLst/>
                        <a:latin typeface="Calibri"/>
                        <a:ea typeface="Calibri"/>
                        <a:cs typeface="Times New Roman"/>
                      </a:endParaRPr>
                    </a:p>
                  </a:txBody>
                  <a:tcPr marL="8255" marR="8255" marT="825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435837">
                <a:tc>
                  <a:txBody>
                    <a:bodyPr/>
                    <a:lstStyle/>
                    <a:p>
                      <a:pPr marL="0" marR="0" algn="ctr" fontAlgn="b">
                        <a:lnSpc>
                          <a:spcPts val="1220"/>
                        </a:lnSpc>
                        <a:spcBef>
                          <a:spcPts val="0"/>
                        </a:spcBef>
                        <a:spcAft>
                          <a:spcPts val="0"/>
                        </a:spcAft>
                      </a:pPr>
                      <a:r>
                        <a:rPr lang="en-US" sz="1400" kern="1200" dirty="0" smtClean="0">
                          <a:effectLst/>
                        </a:rPr>
                        <a:t>1-4</a:t>
                      </a:r>
                      <a:endParaRPr lang="en-US" sz="14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ts val="1220"/>
                        </a:lnSpc>
                        <a:spcBef>
                          <a:spcPts val="0"/>
                        </a:spcBef>
                        <a:spcAft>
                          <a:spcPts val="0"/>
                        </a:spcAft>
                      </a:pPr>
                      <a:r>
                        <a:rPr lang="en-US" sz="1400" kern="1200" dirty="0" smtClean="0">
                          <a:effectLst/>
                        </a:rPr>
                        <a:t>20</a:t>
                      </a:r>
                      <a:endParaRPr lang="en-US" sz="1400" dirty="0">
                        <a:effectLst/>
                        <a:latin typeface="Calibri"/>
                        <a:ea typeface="Calibri"/>
                        <a:cs typeface="Times New Roman"/>
                      </a:endParaRPr>
                    </a:p>
                  </a:txBody>
                  <a:tcPr marL="8255" marR="8255" marT="825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ts val="1220"/>
                        </a:lnSpc>
                        <a:spcBef>
                          <a:spcPts val="0"/>
                        </a:spcBef>
                        <a:spcAft>
                          <a:spcPts val="0"/>
                        </a:spcAft>
                      </a:pPr>
                      <a:r>
                        <a:rPr lang="en-US" sz="1400" kern="1200" dirty="0" smtClean="0">
                          <a:effectLst/>
                          <a:latin typeface="+mn-lt"/>
                          <a:ea typeface="+mn-ea"/>
                          <a:cs typeface="+mn-cs"/>
                        </a:rPr>
                        <a:t>19</a:t>
                      </a:r>
                      <a:endParaRPr lang="en-US" sz="1400" dirty="0">
                        <a:effectLst/>
                        <a:latin typeface="Calibri"/>
                        <a:ea typeface="Calibri"/>
                        <a:cs typeface="Times New Roman"/>
                      </a:endParaRPr>
                    </a:p>
                  </a:txBody>
                  <a:tcPr marL="8255" marR="8255" marT="825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ts val="1220"/>
                        </a:lnSpc>
                        <a:spcBef>
                          <a:spcPts val="0"/>
                        </a:spcBef>
                        <a:spcAft>
                          <a:spcPts val="0"/>
                        </a:spcAft>
                      </a:pPr>
                      <a:r>
                        <a:rPr lang="en-US" sz="1400" kern="1200" dirty="0" smtClean="0">
                          <a:effectLst/>
                        </a:rPr>
                        <a:t>26</a:t>
                      </a:r>
                      <a:endParaRPr lang="en-US" sz="1400" dirty="0">
                        <a:effectLst/>
                        <a:latin typeface="Calibri"/>
                        <a:ea typeface="Calibri"/>
                        <a:cs typeface="Times New Roman"/>
                      </a:endParaRPr>
                    </a:p>
                  </a:txBody>
                  <a:tcPr marL="8255" marR="8255" marT="825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ts val="1220"/>
                        </a:lnSpc>
                        <a:spcBef>
                          <a:spcPts val="0"/>
                        </a:spcBef>
                        <a:spcAft>
                          <a:spcPts val="0"/>
                        </a:spcAft>
                      </a:pPr>
                      <a:r>
                        <a:rPr lang="en-US" sz="1400" kern="1200" dirty="0" smtClean="0">
                          <a:effectLst/>
                        </a:rPr>
                        <a:t>24</a:t>
                      </a:r>
                      <a:endParaRPr lang="en-US" sz="1400" dirty="0">
                        <a:effectLst/>
                        <a:latin typeface="Calibri"/>
                        <a:ea typeface="Calibri"/>
                        <a:cs typeface="Times New Roman"/>
                      </a:endParaRPr>
                    </a:p>
                  </a:txBody>
                  <a:tcPr marL="8255" marR="8255" marT="825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marL="0" marR="0" algn="ctr" fontAlgn="b">
                        <a:lnSpc>
                          <a:spcPts val="1220"/>
                        </a:lnSpc>
                        <a:spcBef>
                          <a:spcPts val="0"/>
                        </a:spcBef>
                        <a:spcAft>
                          <a:spcPts val="0"/>
                        </a:spcAft>
                      </a:pPr>
                      <a:r>
                        <a:rPr lang="en-US" sz="1400" kern="1200" dirty="0" smtClean="0">
                          <a:effectLst/>
                        </a:rPr>
                        <a:t>5-9</a:t>
                      </a:r>
                      <a:endParaRPr lang="en-US" sz="14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ts val="1220"/>
                        </a:lnSpc>
                        <a:spcBef>
                          <a:spcPts val="0"/>
                        </a:spcBef>
                        <a:spcAft>
                          <a:spcPts val="0"/>
                        </a:spcAft>
                      </a:pPr>
                      <a:r>
                        <a:rPr lang="en-US" sz="1400" kern="1200" dirty="0" smtClean="0">
                          <a:effectLst/>
                        </a:rPr>
                        <a:t>26</a:t>
                      </a:r>
                      <a:endParaRPr lang="en-US" sz="1400" dirty="0">
                        <a:effectLst/>
                        <a:latin typeface="Calibri"/>
                        <a:ea typeface="Calibri"/>
                        <a:cs typeface="Times New Roman"/>
                      </a:endParaRPr>
                    </a:p>
                  </a:txBody>
                  <a:tcPr marL="8255" marR="8255" marT="825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ts val="1220"/>
                        </a:lnSpc>
                        <a:spcBef>
                          <a:spcPts val="0"/>
                        </a:spcBef>
                        <a:spcAft>
                          <a:spcPts val="0"/>
                        </a:spcAft>
                      </a:pPr>
                      <a:r>
                        <a:rPr lang="en-US" sz="1400" kern="1200" dirty="0" smtClean="0">
                          <a:effectLst/>
                        </a:rPr>
                        <a:t>25</a:t>
                      </a:r>
                      <a:endParaRPr lang="en-US" sz="1400" dirty="0">
                        <a:effectLst/>
                        <a:latin typeface="Calibri"/>
                        <a:ea typeface="Calibri"/>
                        <a:cs typeface="Times New Roman"/>
                      </a:endParaRPr>
                    </a:p>
                  </a:txBody>
                  <a:tcPr marL="8255" marR="8255" marT="825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ts val="1220"/>
                        </a:lnSpc>
                        <a:spcBef>
                          <a:spcPts val="0"/>
                        </a:spcBef>
                        <a:spcAft>
                          <a:spcPts val="0"/>
                        </a:spcAft>
                      </a:pPr>
                      <a:r>
                        <a:rPr lang="en-US" sz="1400" kern="1200" dirty="0" smtClean="0">
                          <a:effectLst/>
                        </a:rPr>
                        <a:t>32</a:t>
                      </a:r>
                      <a:endParaRPr lang="en-US" sz="1400" dirty="0">
                        <a:effectLst/>
                        <a:latin typeface="Calibri"/>
                        <a:ea typeface="Calibri"/>
                        <a:cs typeface="Times New Roman"/>
                      </a:endParaRPr>
                    </a:p>
                  </a:txBody>
                  <a:tcPr marL="8255" marR="8255" marT="825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ts val="1220"/>
                        </a:lnSpc>
                        <a:spcBef>
                          <a:spcPts val="0"/>
                        </a:spcBef>
                        <a:spcAft>
                          <a:spcPts val="0"/>
                        </a:spcAft>
                      </a:pPr>
                      <a:r>
                        <a:rPr lang="en-US" sz="1400" kern="1200" dirty="0" smtClean="0">
                          <a:effectLst/>
                        </a:rPr>
                        <a:t>30</a:t>
                      </a:r>
                      <a:endParaRPr lang="en-US" sz="1400" dirty="0">
                        <a:effectLst/>
                        <a:latin typeface="Calibri"/>
                        <a:ea typeface="Calibri"/>
                        <a:cs typeface="Times New Roman"/>
                      </a:endParaRPr>
                    </a:p>
                  </a:txBody>
                  <a:tcPr marL="8255" marR="8255" marT="825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marL="0" marR="0" algn="ctr" fontAlgn="b">
                        <a:lnSpc>
                          <a:spcPts val="1285"/>
                        </a:lnSpc>
                        <a:spcBef>
                          <a:spcPts val="0"/>
                        </a:spcBef>
                        <a:spcAft>
                          <a:spcPts val="0"/>
                        </a:spcAft>
                      </a:pPr>
                      <a:r>
                        <a:rPr lang="en-US" sz="1400" kern="1200" dirty="0">
                          <a:effectLst/>
                        </a:rPr>
                        <a:t>10+</a:t>
                      </a:r>
                      <a:endParaRPr lang="en-US" sz="14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ts val="1285"/>
                        </a:lnSpc>
                        <a:spcBef>
                          <a:spcPts val="0"/>
                        </a:spcBef>
                        <a:spcAft>
                          <a:spcPts val="0"/>
                        </a:spcAft>
                      </a:pPr>
                      <a:r>
                        <a:rPr lang="en-US" sz="1400" kern="1200" dirty="0" smtClean="0">
                          <a:effectLst/>
                        </a:rPr>
                        <a:t>32</a:t>
                      </a:r>
                      <a:endParaRPr lang="en-US" sz="1400" dirty="0">
                        <a:effectLst/>
                        <a:latin typeface="Calibri"/>
                        <a:ea typeface="Calibri"/>
                        <a:cs typeface="Times New Roman"/>
                      </a:endParaRPr>
                    </a:p>
                  </a:txBody>
                  <a:tcPr marL="8255" marR="8255" marT="825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ts val="1285"/>
                        </a:lnSpc>
                        <a:spcBef>
                          <a:spcPts val="0"/>
                        </a:spcBef>
                        <a:spcAft>
                          <a:spcPts val="0"/>
                        </a:spcAft>
                      </a:pPr>
                      <a:r>
                        <a:rPr lang="en-US" sz="1400" kern="1200" dirty="0" smtClean="0">
                          <a:effectLst/>
                        </a:rPr>
                        <a:t>30</a:t>
                      </a:r>
                      <a:endParaRPr lang="en-US" sz="1400" dirty="0">
                        <a:effectLst/>
                        <a:latin typeface="Calibri"/>
                        <a:ea typeface="Calibri"/>
                        <a:cs typeface="Times New Roman"/>
                      </a:endParaRPr>
                    </a:p>
                  </a:txBody>
                  <a:tcPr marL="8255" marR="8255" marT="825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ts val="1285"/>
                        </a:lnSpc>
                        <a:spcBef>
                          <a:spcPts val="0"/>
                        </a:spcBef>
                        <a:spcAft>
                          <a:spcPts val="0"/>
                        </a:spcAft>
                      </a:pPr>
                      <a:r>
                        <a:rPr lang="en-US" sz="1400" kern="1200" dirty="0" smtClean="0">
                          <a:effectLst/>
                        </a:rPr>
                        <a:t>32</a:t>
                      </a:r>
                      <a:endParaRPr lang="en-US" sz="1400" dirty="0">
                        <a:effectLst/>
                        <a:latin typeface="Calibri"/>
                        <a:ea typeface="Calibri"/>
                        <a:cs typeface="Times New Roman"/>
                      </a:endParaRPr>
                    </a:p>
                  </a:txBody>
                  <a:tcPr marL="8255" marR="8255" marT="825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ts val="1285"/>
                        </a:lnSpc>
                        <a:spcBef>
                          <a:spcPts val="0"/>
                        </a:spcBef>
                        <a:spcAft>
                          <a:spcPts val="0"/>
                        </a:spcAft>
                      </a:pPr>
                      <a:r>
                        <a:rPr lang="en-US" sz="1400" kern="1200" dirty="0" smtClean="0">
                          <a:effectLst/>
                        </a:rPr>
                        <a:t>30</a:t>
                      </a:r>
                      <a:endParaRPr lang="en-US" sz="1400" dirty="0">
                        <a:effectLst/>
                        <a:latin typeface="Calibri"/>
                        <a:ea typeface="Calibri"/>
                        <a:cs typeface="Times New Roman"/>
                      </a:endParaRPr>
                    </a:p>
                  </a:txBody>
                  <a:tcPr marL="8255" marR="8255" marT="825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1628553" y="1219200"/>
            <a:ext cx="7467600" cy="1969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742950" lvl="1" indent="-285750" fontAlgn="base">
              <a:spcBef>
                <a:spcPct val="0"/>
              </a:spcBef>
              <a:spcAft>
                <a:spcPct val="0"/>
              </a:spcAft>
              <a:buFont typeface="Arial" pitchFamily="34" charset="0"/>
              <a:buChar char="•"/>
            </a:pPr>
            <a:r>
              <a:rPr lang="en-US" sz="2000" b="1" dirty="0" smtClean="0">
                <a:solidFill>
                  <a:srgbClr val="081D58"/>
                </a:solidFill>
                <a:ea typeface="Calibri" pitchFamily="34" charset="0"/>
                <a:cs typeface="Arial" pitchFamily="34" charset="0"/>
              </a:rPr>
              <a:t>Applies to UMHHC/Shared Services </a:t>
            </a:r>
            <a:r>
              <a:rPr lang="en-US" sz="2000" b="1" dirty="0" smtClean="0">
                <a:solidFill>
                  <a:srgbClr val="FF0000"/>
                </a:solidFill>
                <a:ea typeface="Calibri" pitchFamily="34" charset="0"/>
                <a:cs typeface="Arial" pitchFamily="34" charset="0"/>
              </a:rPr>
              <a:t>future</a:t>
            </a:r>
            <a:r>
              <a:rPr lang="en-US" sz="2000" b="1" dirty="0" smtClean="0">
                <a:solidFill>
                  <a:srgbClr val="081D58"/>
                </a:solidFill>
                <a:ea typeface="Calibri" pitchFamily="34" charset="0"/>
                <a:cs typeface="Arial" pitchFamily="34" charset="0"/>
              </a:rPr>
              <a:t> hires only</a:t>
            </a:r>
            <a:r>
              <a:rPr lang="en-US" sz="2400" dirty="0">
                <a:solidFill>
                  <a:srgbClr val="081D58"/>
                </a:solidFill>
                <a:cs typeface="Arial" pitchFamily="34" charset="0"/>
              </a:rPr>
              <a:t> </a:t>
            </a:r>
            <a:r>
              <a:rPr lang="en-US" sz="2000" i="1" dirty="0">
                <a:solidFill>
                  <a:srgbClr val="081D58"/>
                </a:solidFill>
                <a:cs typeface="Arial" pitchFamily="34" charset="0"/>
              </a:rPr>
              <a:t>(non-bargained for)</a:t>
            </a:r>
          </a:p>
          <a:p>
            <a:pPr marL="742950" lvl="1" indent="-285750" fontAlgn="base">
              <a:spcBef>
                <a:spcPct val="0"/>
              </a:spcBef>
              <a:spcAft>
                <a:spcPct val="0"/>
              </a:spcAft>
              <a:buFont typeface="Arial" pitchFamily="34" charset="0"/>
              <a:buChar char="•"/>
            </a:pPr>
            <a:endParaRPr lang="en-US" sz="2000" b="1" dirty="0" smtClean="0">
              <a:solidFill>
                <a:srgbClr val="081D58"/>
              </a:solidFill>
              <a:ea typeface="Calibri" pitchFamily="34" charset="0"/>
              <a:cs typeface="Arial" pitchFamily="34" charset="0"/>
            </a:endParaRPr>
          </a:p>
          <a:p>
            <a:pPr lvl="1" fontAlgn="base">
              <a:spcBef>
                <a:spcPct val="0"/>
              </a:spcBef>
              <a:spcAft>
                <a:spcPct val="0"/>
              </a:spcAft>
            </a:pPr>
            <a:r>
              <a:rPr lang="en-US" sz="2000" dirty="0" smtClean="0">
                <a:solidFill>
                  <a:srgbClr val="081D58"/>
                </a:solidFill>
                <a:cs typeface="Arial" pitchFamily="34" charset="0"/>
              </a:rPr>
              <a:t>	</a:t>
            </a:r>
            <a:r>
              <a:rPr lang="en-US" sz="2000" i="1" dirty="0" smtClean="0">
                <a:solidFill>
                  <a:srgbClr val="081D58"/>
                </a:solidFill>
                <a:ea typeface="Calibri" pitchFamily="34" charset="0"/>
                <a:cs typeface="Arial" pitchFamily="34" charset="0"/>
              </a:rPr>
              <a:t>Modified accrual</a:t>
            </a:r>
            <a:r>
              <a:rPr lang="en-US" sz="2000" b="1" dirty="0" smtClean="0">
                <a:solidFill>
                  <a:srgbClr val="081D58"/>
                </a:solidFill>
                <a:ea typeface="Calibri" pitchFamily="34" charset="0"/>
                <a:cs typeface="Arial" pitchFamily="34" charset="0"/>
              </a:rPr>
              <a:t> </a:t>
            </a:r>
            <a:r>
              <a:rPr lang="en-US" sz="2000" dirty="0" smtClean="0">
                <a:solidFill>
                  <a:srgbClr val="081D58"/>
                </a:solidFill>
                <a:latin typeface="Calibri"/>
                <a:ea typeface="Calibri" pitchFamily="34" charset="0"/>
                <a:cs typeface="Arial" pitchFamily="34" charset="0"/>
              </a:rPr>
              <a:t>–</a:t>
            </a:r>
            <a:r>
              <a:rPr lang="en-US" sz="2000" dirty="0" smtClean="0">
                <a:solidFill>
                  <a:srgbClr val="081D58"/>
                </a:solidFill>
                <a:ea typeface="Calibri" pitchFamily="34" charset="0"/>
                <a:cs typeface="Arial" pitchFamily="34" charset="0"/>
              </a:rPr>
              <a:t> Reduce PTO annual accrual as detailed below</a:t>
            </a:r>
            <a:r>
              <a:rPr lang="en-US" sz="2000" dirty="0" smtClean="0">
                <a:solidFill>
                  <a:srgbClr val="081D58"/>
                </a:solidFill>
                <a:latin typeface="Calibri" pitchFamily="34" charset="0"/>
                <a:ea typeface="Calibri" pitchFamily="34" charset="0"/>
                <a:cs typeface="Times New Roman" pitchFamily="18" charset="0"/>
              </a:rPr>
              <a:t>:</a:t>
            </a:r>
            <a:endParaRPr lang="en-US" sz="2000" dirty="0" smtClean="0">
              <a:solidFill>
                <a:srgbClr val="081D58"/>
              </a:solidFill>
              <a:cs typeface="Arial" pitchFamily="34" charset="0"/>
            </a:endParaRPr>
          </a:p>
          <a:p>
            <a:pPr eaLnBrk="0" fontAlgn="base" hangingPunct="0">
              <a:spcBef>
                <a:spcPct val="0"/>
              </a:spcBef>
              <a:spcAft>
                <a:spcPct val="0"/>
              </a:spcAft>
            </a:pPr>
            <a:endParaRPr lang="en-US" dirty="0" smtClean="0">
              <a:solidFill>
                <a:srgbClr val="081D58"/>
              </a:solidFill>
              <a:cs typeface="Arial" pitchFamily="34" charset="0"/>
            </a:endParaRPr>
          </a:p>
        </p:txBody>
      </p:sp>
    </p:spTree>
    <p:extLst>
      <p:ext uri="{BB962C8B-B14F-4D97-AF65-F5344CB8AC3E}">
        <p14:creationId xmlns:p14="http://schemas.microsoft.com/office/powerpoint/2010/main" val="5279129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Sick Time Plan</a:t>
            </a:r>
            <a:br>
              <a:rPr lang="en-US" dirty="0" smtClean="0"/>
            </a:br>
            <a:r>
              <a:rPr lang="en-US" sz="2400" dirty="0" smtClean="0"/>
              <a:t>Effective date: </a:t>
            </a:r>
            <a:r>
              <a:rPr lang="en-US" sz="2400" dirty="0" smtClean="0">
                <a:solidFill>
                  <a:srgbClr val="FF0000"/>
                </a:solidFill>
              </a:rPr>
              <a:t>July 1, 2015</a:t>
            </a:r>
            <a:endParaRPr lang="en-US" sz="2400" dirty="0">
              <a:solidFill>
                <a:srgbClr val="FF0000"/>
              </a:solidFill>
            </a:endParaRPr>
          </a:p>
        </p:txBody>
      </p:sp>
      <p:sp>
        <p:nvSpPr>
          <p:cNvPr id="3" name="Content Placeholder 2"/>
          <p:cNvSpPr>
            <a:spLocks noGrp="1"/>
          </p:cNvSpPr>
          <p:nvPr>
            <p:ph idx="1"/>
          </p:nvPr>
        </p:nvSpPr>
        <p:spPr>
          <a:xfrm>
            <a:off x="1828800" y="1524000"/>
            <a:ext cx="7086600" cy="4495800"/>
          </a:xfrm>
        </p:spPr>
        <p:txBody>
          <a:bodyPr/>
          <a:lstStyle/>
          <a:p>
            <a:r>
              <a:rPr lang="en-US" sz="2200" b="1" dirty="0" smtClean="0"/>
              <a:t>Applies to current and future </a:t>
            </a:r>
            <a:r>
              <a:rPr lang="en-US" sz="2200" dirty="0"/>
              <a:t>(non-bargained for)</a:t>
            </a:r>
            <a:r>
              <a:rPr lang="en-US" sz="2200" b="1" dirty="0"/>
              <a:t> HHC/Shared </a:t>
            </a:r>
            <a:r>
              <a:rPr lang="en-US" sz="2200" b="1" dirty="0" smtClean="0"/>
              <a:t>Services staff:</a:t>
            </a:r>
          </a:p>
          <a:p>
            <a:pPr lvl="1"/>
            <a:r>
              <a:rPr lang="en-US" sz="1800" i="1" dirty="0" smtClean="0"/>
              <a:t>Eligibility </a:t>
            </a:r>
            <a:r>
              <a:rPr lang="en-US" sz="1800" dirty="0"/>
              <a:t>– </a:t>
            </a:r>
          </a:p>
          <a:p>
            <a:pPr lvl="2"/>
            <a:r>
              <a:rPr lang="en-US" sz="1800" dirty="0"/>
              <a:t>Increase FTE eligibility requirement from 20% to 50% </a:t>
            </a:r>
            <a:r>
              <a:rPr lang="en-US" sz="1800" dirty="0" smtClean="0"/>
              <a:t>appointment</a:t>
            </a:r>
            <a:endParaRPr lang="en-US" sz="1800" dirty="0"/>
          </a:p>
          <a:p>
            <a:pPr lvl="2"/>
            <a:r>
              <a:rPr lang="en-US" sz="1800" dirty="0"/>
              <a:t>Decrease waiting period to access benefit from 2 years of service to 1 year of service</a:t>
            </a:r>
          </a:p>
          <a:p>
            <a:pPr lvl="1"/>
            <a:r>
              <a:rPr lang="en-US" sz="1800" i="1" dirty="0"/>
              <a:t>Renewal </a:t>
            </a:r>
            <a:r>
              <a:rPr lang="en-US" sz="1800" dirty="0"/>
              <a:t>– Change renewal cycle from every 5 years to every 2 years</a:t>
            </a:r>
          </a:p>
          <a:p>
            <a:pPr lvl="1"/>
            <a:r>
              <a:rPr lang="en-US" sz="1800" i="1" dirty="0"/>
              <a:t>Waiting period </a:t>
            </a:r>
            <a:r>
              <a:rPr lang="en-US" sz="1800" dirty="0"/>
              <a:t>– Decrease waiting period from 2 weeks to 1 week</a:t>
            </a:r>
          </a:p>
          <a:p>
            <a:pPr lvl="1"/>
            <a:r>
              <a:rPr lang="en-US" sz="1800" i="1" dirty="0" smtClean="0"/>
              <a:t>Pay </a:t>
            </a:r>
            <a:r>
              <a:rPr lang="en-US" sz="1800" i="1" dirty="0"/>
              <a:t>structure </a:t>
            </a:r>
            <a:r>
              <a:rPr lang="en-US" sz="1800" dirty="0"/>
              <a:t>– Implement tiered pay structure moving from </a:t>
            </a:r>
            <a:r>
              <a:rPr lang="en-US" sz="1800" dirty="0" smtClean="0"/>
              <a:t> 1</a:t>
            </a:r>
            <a:r>
              <a:rPr lang="en-US" sz="1800" baseline="30000" dirty="0" smtClean="0"/>
              <a:t>st</a:t>
            </a:r>
            <a:r>
              <a:rPr lang="en-US" sz="1800" dirty="0" smtClean="0"/>
              <a:t> 26 </a:t>
            </a:r>
            <a:r>
              <a:rPr lang="en-US" sz="1800" dirty="0"/>
              <a:t>weeks time off paid at 100% to:</a:t>
            </a:r>
          </a:p>
          <a:p>
            <a:pPr lvl="2"/>
            <a:r>
              <a:rPr lang="en-US" sz="1800" dirty="0"/>
              <a:t>10 weeks time off paid at 100%</a:t>
            </a:r>
          </a:p>
          <a:p>
            <a:pPr lvl="2"/>
            <a:r>
              <a:rPr lang="en-US" sz="1800" dirty="0"/>
              <a:t>16 weeks time off paid at 66.67</a:t>
            </a:r>
            <a:r>
              <a:rPr lang="en-US" sz="1800" dirty="0" smtClean="0"/>
              <a:t>%</a:t>
            </a:r>
          </a:p>
          <a:p>
            <a:pPr lvl="2"/>
            <a:r>
              <a:rPr lang="en-US" sz="1800" dirty="0" smtClean="0"/>
              <a:t>2</a:t>
            </a:r>
            <a:r>
              <a:rPr lang="en-US" sz="1800" baseline="30000" dirty="0" smtClean="0"/>
              <a:t>nd</a:t>
            </a:r>
            <a:r>
              <a:rPr lang="en-US" sz="1800" dirty="0" smtClean="0"/>
              <a:t> 26 weeks remains at 50% </a:t>
            </a:r>
            <a:endParaRPr lang="en-US" sz="1800" dirty="0"/>
          </a:p>
        </p:txBody>
      </p:sp>
    </p:spTree>
    <p:extLst>
      <p:ext uri="{BB962C8B-B14F-4D97-AF65-F5344CB8AC3E}">
        <p14:creationId xmlns:p14="http://schemas.microsoft.com/office/powerpoint/2010/main" val="39517539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Paid Time Off Program</a:t>
            </a:r>
            <a:br>
              <a:rPr lang="en-US" dirty="0" smtClean="0"/>
            </a:br>
            <a:r>
              <a:rPr lang="en-US" dirty="0" smtClean="0"/>
              <a:t>Savings and Benefit Index</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2055146"/>
              </p:ext>
            </p:extLst>
          </p:nvPr>
        </p:nvGraphicFramePr>
        <p:xfrm>
          <a:off x="1905000" y="1981200"/>
          <a:ext cx="7086600" cy="2944368"/>
        </p:xfrm>
        <a:graphic>
          <a:graphicData uri="http://schemas.openxmlformats.org/drawingml/2006/table">
            <a:tbl>
              <a:tblPr firstRow="1" firstCol="1" bandRow="1"/>
              <a:tblGrid>
                <a:gridCol w="2057400"/>
                <a:gridCol w="1371600"/>
                <a:gridCol w="1066800"/>
                <a:gridCol w="1219200"/>
                <a:gridCol w="1371600"/>
              </a:tblGrid>
              <a:tr h="0">
                <a:tc rowSpan="2">
                  <a:txBody>
                    <a:bodyPr/>
                    <a:lstStyle/>
                    <a:p>
                      <a:pPr marL="0" marR="0" algn="ctr">
                        <a:lnSpc>
                          <a:spcPct val="115000"/>
                        </a:lnSpc>
                        <a:spcBef>
                          <a:spcPts val="0"/>
                        </a:spcBef>
                        <a:spcAft>
                          <a:spcPts val="0"/>
                        </a:spcAft>
                      </a:pPr>
                      <a:r>
                        <a:rPr lang="en-US" sz="1200" b="1" dirty="0" smtClean="0">
                          <a:solidFill>
                            <a:schemeClr val="bg1"/>
                          </a:solidFill>
                          <a:effectLst/>
                          <a:latin typeface="Arial"/>
                          <a:ea typeface="Calibri"/>
                          <a:cs typeface="Times New Roman"/>
                        </a:rPr>
                        <a:t>Changes</a:t>
                      </a:r>
                      <a:endParaRPr lang="en-US" sz="12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rowSpan="2">
                  <a:txBody>
                    <a:bodyPr/>
                    <a:lstStyle/>
                    <a:p>
                      <a:pPr marL="0" marR="0" algn="ctr">
                        <a:lnSpc>
                          <a:spcPct val="115000"/>
                        </a:lnSpc>
                        <a:spcBef>
                          <a:spcPts val="0"/>
                        </a:spcBef>
                        <a:spcAft>
                          <a:spcPts val="0"/>
                        </a:spcAft>
                      </a:pPr>
                      <a:r>
                        <a:rPr lang="en-US" sz="1200" b="1" dirty="0">
                          <a:solidFill>
                            <a:schemeClr val="bg1"/>
                          </a:solidFill>
                          <a:effectLst/>
                          <a:latin typeface="Arial"/>
                          <a:ea typeface="Calibri"/>
                          <a:cs typeface="Times New Roman"/>
                        </a:rPr>
                        <a:t>Applies to</a:t>
                      </a:r>
                      <a:endParaRPr lang="en-US" sz="12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rowSpan="2">
                  <a:txBody>
                    <a:bodyPr/>
                    <a:lstStyle/>
                    <a:p>
                      <a:pPr marL="0" marR="0" algn="ctr">
                        <a:lnSpc>
                          <a:spcPct val="115000"/>
                        </a:lnSpc>
                        <a:spcBef>
                          <a:spcPts val="0"/>
                        </a:spcBef>
                        <a:spcAft>
                          <a:spcPts val="0"/>
                        </a:spcAft>
                      </a:pPr>
                      <a:r>
                        <a:rPr lang="en-US" sz="1200" b="1" dirty="0">
                          <a:solidFill>
                            <a:schemeClr val="bg1"/>
                          </a:solidFill>
                          <a:effectLst/>
                          <a:latin typeface="Arial"/>
                          <a:ea typeface="Calibri"/>
                          <a:cs typeface="Times New Roman"/>
                        </a:rPr>
                        <a:t>Average Annual Savings</a:t>
                      </a:r>
                      <a:endParaRPr lang="en-US" sz="12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gridSpan="2">
                  <a:txBody>
                    <a:bodyPr/>
                    <a:lstStyle/>
                    <a:p>
                      <a:pPr marL="0" marR="0" algn="ctr">
                        <a:lnSpc>
                          <a:spcPct val="115000"/>
                        </a:lnSpc>
                        <a:spcBef>
                          <a:spcPts val="0"/>
                        </a:spcBef>
                        <a:spcAft>
                          <a:spcPts val="0"/>
                        </a:spcAft>
                      </a:pPr>
                      <a:r>
                        <a:rPr lang="en-US" sz="1200" b="1" dirty="0">
                          <a:solidFill>
                            <a:schemeClr val="bg1"/>
                          </a:solidFill>
                          <a:effectLst/>
                          <a:latin typeface="Arial"/>
                          <a:ea typeface="Calibri"/>
                          <a:cs typeface="Times New Roman"/>
                        </a:rPr>
                        <a:t>Adjusted </a:t>
                      </a:r>
                      <a:r>
                        <a:rPr lang="en-US" sz="1200" b="1" i="1" dirty="0">
                          <a:solidFill>
                            <a:schemeClr val="bg1"/>
                          </a:solidFill>
                          <a:effectLst/>
                          <a:latin typeface="Arial"/>
                          <a:ea typeface="Calibri"/>
                          <a:cs typeface="Times New Roman"/>
                        </a:rPr>
                        <a:t>Paid Time Off </a:t>
                      </a:r>
                      <a:r>
                        <a:rPr lang="en-US" sz="1200" b="1" dirty="0">
                          <a:solidFill>
                            <a:schemeClr val="bg1"/>
                          </a:solidFill>
                          <a:effectLst/>
                          <a:latin typeface="Arial"/>
                          <a:ea typeface="Calibri"/>
                          <a:cs typeface="Times New Roman"/>
                        </a:rPr>
                        <a:t>Benefit Index</a:t>
                      </a:r>
                      <a:endParaRPr lang="en-US" sz="1200" dirty="0">
                        <a:solidFill>
                          <a:schemeClr val="bg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hMerge="1">
                  <a:txBody>
                    <a:bodyPr/>
                    <a:lstStyle/>
                    <a:p>
                      <a:endParaRPr lang="en-US"/>
                    </a:p>
                  </a:txBody>
                  <a:tcPr/>
                </a:tc>
              </a:tr>
              <a:tr h="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200" b="0" dirty="0">
                          <a:effectLst/>
                          <a:latin typeface="Arial"/>
                          <a:ea typeface="Calibri"/>
                          <a:cs typeface="Times New Roman"/>
                        </a:rPr>
                        <a:t>UMHHC vs. </a:t>
                      </a:r>
                      <a:endParaRPr lang="en-US" sz="1200" b="0" dirty="0">
                        <a:effectLst/>
                        <a:latin typeface="Calibri"/>
                        <a:ea typeface="Calibri"/>
                        <a:cs typeface="Times New Roman"/>
                      </a:endParaRPr>
                    </a:p>
                    <a:p>
                      <a:pPr marL="0" marR="0" algn="ctr">
                        <a:lnSpc>
                          <a:spcPct val="115000"/>
                        </a:lnSpc>
                        <a:spcBef>
                          <a:spcPts val="0"/>
                        </a:spcBef>
                        <a:spcAft>
                          <a:spcPts val="0"/>
                        </a:spcAft>
                      </a:pPr>
                      <a:r>
                        <a:rPr lang="en-US" sz="1200" b="0" dirty="0">
                          <a:effectLst/>
                          <a:latin typeface="Arial"/>
                          <a:ea typeface="Calibri"/>
                          <a:cs typeface="Times New Roman"/>
                        </a:rPr>
                        <a:t>6 Local Peers</a:t>
                      </a:r>
                      <a:endParaRPr lang="en-US" sz="1200" b="0" dirty="0">
                        <a:effectLst/>
                        <a:latin typeface="Calibri"/>
                        <a:ea typeface="Calibri"/>
                        <a:cs typeface="Times New Roman"/>
                      </a:endParaRPr>
                    </a:p>
                    <a:p>
                      <a:pPr marL="0" marR="0" algn="ctr">
                        <a:lnSpc>
                          <a:spcPct val="115000"/>
                        </a:lnSpc>
                        <a:spcBef>
                          <a:spcPts val="0"/>
                        </a:spcBef>
                        <a:spcAft>
                          <a:spcPts val="0"/>
                        </a:spcAft>
                      </a:pPr>
                      <a:r>
                        <a:rPr lang="en-US" sz="1200" b="0" dirty="0">
                          <a:effectLst/>
                          <a:latin typeface="Arial"/>
                          <a:ea typeface="Calibri"/>
                          <a:cs typeface="Times New Roman"/>
                        </a:rPr>
                        <a:t>(2013)</a:t>
                      </a:r>
                      <a:endParaRPr lang="en-US" sz="1200" b="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DCDDE"/>
                    </a:solidFill>
                  </a:tcPr>
                </a:tc>
                <a:tc>
                  <a:txBody>
                    <a:bodyPr/>
                    <a:lstStyle/>
                    <a:p>
                      <a:pPr marL="0" marR="0" algn="ctr">
                        <a:lnSpc>
                          <a:spcPct val="115000"/>
                        </a:lnSpc>
                        <a:spcBef>
                          <a:spcPts val="0"/>
                        </a:spcBef>
                        <a:spcAft>
                          <a:spcPts val="0"/>
                        </a:spcAft>
                      </a:pPr>
                      <a:r>
                        <a:rPr lang="en-US" sz="1200" b="0" dirty="0">
                          <a:effectLst/>
                          <a:latin typeface="Arial"/>
                          <a:ea typeface="Calibri"/>
                          <a:cs typeface="Times New Roman"/>
                        </a:rPr>
                        <a:t>UMHHC vs. </a:t>
                      </a:r>
                      <a:endParaRPr lang="en-US" sz="1200" b="0" dirty="0">
                        <a:effectLst/>
                        <a:latin typeface="Calibri"/>
                        <a:ea typeface="Calibri"/>
                        <a:cs typeface="Times New Roman"/>
                      </a:endParaRPr>
                    </a:p>
                    <a:p>
                      <a:pPr marL="0" marR="0" algn="ctr">
                        <a:lnSpc>
                          <a:spcPct val="115000"/>
                        </a:lnSpc>
                        <a:spcBef>
                          <a:spcPts val="0"/>
                        </a:spcBef>
                        <a:spcAft>
                          <a:spcPts val="0"/>
                        </a:spcAft>
                      </a:pPr>
                      <a:r>
                        <a:rPr lang="en-US" sz="1200" b="0" dirty="0">
                          <a:effectLst/>
                          <a:latin typeface="Arial"/>
                          <a:ea typeface="Calibri"/>
                          <a:cs typeface="Times New Roman"/>
                        </a:rPr>
                        <a:t>11 National Peers</a:t>
                      </a:r>
                      <a:endParaRPr lang="en-US" sz="1200" b="0" dirty="0">
                        <a:effectLst/>
                        <a:latin typeface="Calibri"/>
                        <a:ea typeface="Calibri"/>
                        <a:cs typeface="Times New Roman"/>
                      </a:endParaRPr>
                    </a:p>
                    <a:p>
                      <a:pPr marL="0" marR="0" algn="ctr">
                        <a:lnSpc>
                          <a:spcPct val="115000"/>
                        </a:lnSpc>
                        <a:spcBef>
                          <a:spcPts val="0"/>
                        </a:spcBef>
                        <a:spcAft>
                          <a:spcPts val="0"/>
                        </a:spcAft>
                      </a:pPr>
                      <a:r>
                        <a:rPr lang="en-US" sz="1200" b="0" dirty="0">
                          <a:effectLst/>
                          <a:latin typeface="Arial"/>
                          <a:ea typeface="Calibri"/>
                          <a:cs typeface="Times New Roman"/>
                        </a:rPr>
                        <a:t>(2012)</a:t>
                      </a:r>
                      <a:endParaRPr lang="en-US" sz="1200" b="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DCDDE"/>
                    </a:solidFill>
                  </a:tcPr>
                </a:tc>
              </a:tr>
              <a:tr h="0">
                <a:tc>
                  <a:txBody>
                    <a:bodyPr/>
                    <a:lstStyle/>
                    <a:p>
                      <a:pPr marL="342900" marR="0" lvl="0" indent="-342900">
                        <a:lnSpc>
                          <a:spcPct val="115000"/>
                        </a:lnSpc>
                        <a:spcBef>
                          <a:spcPts val="0"/>
                        </a:spcBef>
                        <a:spcAft>
                          <a:spcPts val="0"/>
                        </a:spcAft>
                        <a:buFont typeface="Arial"/>
                        <a:buChar char="-"/>
                      </a:pPr>
                      <a:r>
                        <a:rPr lang="en-US" sz="1200" dirty="0">
                          <a:effectLst/>
                          <a:latin typeface="Arial"/>
                          <a:ea typeface="Calibri"/>
                          <a:cs typeface="Times New Roman"/>
                        </a:rPr>
                        <a:t>Changes to eligibility, sellback, payout at termination, and extended sick time plan</a:t>
                      </a:r>
                      <a:endParaRPr lang="en-US" sz="12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Arial"/>
                          <a:ea typeface="Calibri"/>
                          <a:cs typeface="Times New Roman"/>
                        </a:rPr>
                        <a:t>Current and </a:t>
                      </a:r>
                      <a:r>
                        <a:rPr lang="en-US" sz="1200" dirty="0" smtClean="0">
                          <a:effectLst/>
                          <a:latin typeface="Arial"/>
                          <a:ea typeface="Calibri"/>
                          <a:cs typeface="Times New Roman"/>
                        </a:rPr>
                        <a:t>future non-bargained for </a:t>
                      </a:r>
                      <a:r>
                        <a:rPr lang="en-US" sz="1200" dirty="0" smtClean="0">
                          <a:effectLst/>
                          <a:latin typeface="+mn-lt"/>
                          <a:ea typeface="Calibri"/>
                          <a:cs typeface="Times New Roman"/>
                        </a:rPr>
                        <a:t>UMHHC/Shared</a:t>
                      </a:r>
                      <a:r>
                        <a:rPr lang="en-US" sz="1200" baseline="0" dirty="0" smtClean="0">
                          <a:effectLst/>
                          <a:latin typeface="+mn-lt"/>
                          <a:ea typeface="Calibri"/>
                          <a:cs typeface="Times New Roman"/>
                        </a:rPr>
                        <a:t> Services staff</a:t>
                      </a:r>
                      <a:endParaRPr lang="en-US" sz="12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rowSpan="2">
                  <a:txBody>
                    <a:bodyPr/>
                    <a:lstStyle/>
                    <a:p>
                      <a:pPr marL="0" marR="0" algn="ctr">
                        <a:lnSpc>
                          <a:spcPct val="115000"/>
                        </a:lnSpc>
                        <a:spcBef>
                          <a:spcPts val="0"/>
                        </a:spcBef>
                        <a:spcAft>
                          <a:spcPts val="0"/>
                        </a:spcAft>
                      </a:pPr>
                      <a:r>
                        <a:rPr lang="en-US" sz="1200" dirty="0" smtClean="0">
                          <a:effectLst/>
                          <a:latin typeface="Arial"/>
                          <a:ea typeface="Calibri"/>
                          <a:cs typeface="Times New Roman"/>
                        </a:rPr>
                        <a:t>$ 2,365,000</a:t>
                      </a:r>
                      <a:endParaRPr lang="en-US" sz="12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200" dirty="0">
                          <a:effectLst/>
                          <a:latin typeface="Arial"/>
                          <a:ea typeface="Calibri"/>
                          <a:cs typeface="Times New Roman"/>
                        </a:rPr>
                        <a:t>103</a:t>
                      </a:r>
                      <a:endParaRPr lang="en-US" sz="1200" dirty="0">
                        <a:effectLst/>
                        <a:latin typeface="Calibri"/>
                        <a:ea typeface="Calibri"/>
                        <a:cs typeface="Times New Roman"/>
                      </a:endParaRPr>
                    </a:p>
                    <a:p>
                      <a:pPr marL="0" marR="0" algn="ctr">
                        <a:lnSpc>
                          <a:spcPct val="115000"/>
                        </a:lnSpc>
                        <a:spcBef>
                          <a:spcPts val="0"/>
                        </a:spcBef>
                        <a:spcAft>
                          <a:spcPts val="0"/>
                        </a:spcAft>
                      </a:pPr>
                      <a:r>
                        <a:rPr lang="en-US" sz="1200" dirty="0">
                          <a:effectLst/>
                          <a:latin typeface="Arial"/>
                          <a:ea typeface="Calibri"/>
                          <a:cs typeface="Times New Roman"/>
                        </a:rPr>
                        <a:t>Rank: 2-3</a:t>
                      </a:r>
                      <a:endParaRPr lang="en-US" sz="12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200" dirty="0">
                          <a:effectLst/>
                          <a:latin typeface="Arial"/>
                          <a:ea typeface="Calibri"/>
                          <a:cs typeface="Times New Roman"/>
                        </a:rPr>
                        <a:t>103</a:t>
                      </a:r>
                      <a:endParaRPr lang="en-US" sz="1200" dirty="0">
                        <a:effectLst/>
                        <a:latin typeface="Calibri"/>
                        <a:ea typeface="Calibri"/>
                        <a:cs typeface="Times New Roman"/>
                      </a:endParaRPr>
                    </a:p>
                    <a:p>
                      <a:pPr marL="0" marR="0" algn="ctr">
                        <a:lnSpc>
                          <a:spcPct val="115000"/>
                        </a:lnSpc>
                        <a:spcBef>
                          <a:spcPts val="0"/>
                        </a:spcBef>
                        <a:spcAft>
                          <a:spcPts val="0"/>
                        </a:spcAft>
                      </a:pPr>
                      <a:r>
                        <a:rPr lang="en-US" sz="1200" dirty="0">
                          <a:effectLst/>
                          <a:latin typeface="Arial"/>
                          <a:ea typeface="Calibri"/>
                          <a:cs typeface="Times New Roman"/>
                        </a:rPr>
                        <a:t>Rank: 5-6</a:t>
                      </a:r>
                      <a:endParaRPr lang="en-US" sz="12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342900" marR="0" lvl="0" indent="-342900">
                        <a:lnSpc>
                          <a:spcPct val="115000"/>
                        </a:lnSpc>
                        <a:spcBef>
                          <a:spcPts val="0"/>
                        </a:spcBef>
                        <a:spcAft>
                          <a:spcPts val="0"/>
                        </a:spcAft>
                        <a:buFont typeface="Arial"/>
                        <a:buChar char="-"/>
                      </a:pPr>
                      <a:r>
                        <a:rPr lang="en-US" sz="1200">
                          <a:effectLst/>
                          <a:latin typeface="Arial"/>
                          <a:ea typeface="Calibri"/>
                          <a:cs typeface="Times New Roman"/>
                        </a:rPr>
                        <a:t>Changes to accrual schedule</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888790" rtl="0" eaLnBrk="1" fontAlgn="auto" latinLnBrk="0" hangingPunct="1">
                        <a:lnSpc>
                          <a:spcPct val="115000"/>
                        </a:lnSpc>
                        <a:spcBef>
                          <a:spcPts val="0"/>
                        </a:spcBef>
                        <a:spcAft>
                          <a:spcPts val="0"/>
                        </a:spcAft>
                        <a:buClrTx/>
                        <a:buSzTx/>
                        <a:buFontTx/>
                        <a:buNone/>
                        <a:tabLst/>
                        <a:defRPr/>
                      </a:pPr>
                      <a:r>
                        <a:rPr lang="en-US" sz="1200" dirty="0" smtClean="0">
                          <a:effectLst/>
                          <a:latin typeface="Arial"/>
                          <a:ea typeface="Calibri"/>
                          <a:cs typeface="Times New Roman"/>
                        </a:rPr>
                        <a:t>Future</a:t>
                      </a:r>
                      <a:r>
                        <a:rPr lang="en-US" sz="1200" dirty="0" smtClean="0">
                          <a:effectLst/>
                          <a:latin typeface="+mn-lt"/>
                          <a:ea typeface="Calibri"/>
                          <a:cs typeface="Times New Roman"/>
                        </a:rPr>
                        <a:t> non-bargained for</a:t>
                      </a:r>
                      <a:endParaRPr lang="en-US" sz="1200" dirty="0" smtClean="0">
                        <a:effectLst/>
                        <a:latin typeface="Calibri"/>
                        <a:ea typeface="Calibri"/>
                        <a:cs typeface="Times New Roman"/>
                      </a:endParaRPr>
                    </a:p>
                    <a:p>
                      <a:pPr marL="0" marR="0" algn="ctr">
                        <a:lnSpc>
                          <a:spcPct val="115000"/>
                        </a:lnSpc>
                        <a:spcBef>
                          <a:spcPts val="0"/>
                        </a:spcBef>
                        <a:spcAft>
                          <a:spcPts val="0"/>
                        </a:spcAft>
                      </a:pPr>
                      <a:r>
                        <a:rPr lang="en-US" sz="1200" dirty="0" smtClean="0">
                          <a:effectLst/>
                          <a:latin typeface="Arial"/>
                          <a:ea typeface="Calibri"/>
                          <a:cs typeface="Times New Roman"/>
                        </a:rPr>
                        <a:t>UMHHC/Shared Services staff</a:t>
                      </a:r>
                      <a:endParaRPr lang="en-US"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Tree>
    <p:extLst>
      <p:ext uri="{BB962C8B-B14F-4D97-AF65-F5344CB8AC3E}">
        <p14:creationId xmlns:p14="http://schemas.microsoft.com/office/powerpoint/2010/main" val="3657998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Overall HHC/Shared Services Savings</a:t>
            </a:r>
            <a:br>
              <a:rPr lang="en-US" sz="3200" dirty="0" smtClean="0"/>
            </a:br>
            <a:r>
              <a:rPr lang="en-US" sz="3200" dirty="0" smtClean="0"/>
              <a:t>Final “All Benefits” Index</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22065047"/>
              </p:ext>
            </p:extLst>
          </p:nvPr>
        </p:nvGraphicFramePr>
        <p:xfrm>
          <a:off x="2286003" y="2590807"/>
          <a:ext cx="6016494" cy="2892171"/>
        </p:xfrm>
        <a:graphic>
          <a:graphicData uri="http://schemas.openxmlformats.org/drawingml/2006/table">
            <a:tbl>
              <a:tblPr firstRow="1" firstCol="1" bandRow="1"/>
              <a:tblGrid>
                <a:gridCol w="2286000"/>
                <a:gridCol w="1024759"/>
                <a:gridCol w="1261241"/>
                <a:gridCol w="1444494"/>
              </a:tblGrid>
              <a:tr h="228600">
                <a:tc rowSpan="2">
                  <a:txBody>
                    <a:bodyPr/>
                    <a:lstStyle/>
                    <a:p>
                      <a:pPr marL="0" marR="0" algn="ctr">
                        <a:lnSpc>
                          <a:spcPct val="115000"/>
                        </a:lnSpc>
                        <a:spcBef>
                          <a:spcPts val="0"/>
                        </a:spcBef>
                        <a:spcAft>
                          <a:spcPts val="0"/>
                        </a:spcAft>
                      </a:pPr>
                      <a:r>
                        <a:rPr lang="en-US" sz="1200" b="1" dirty="0" smtClean="0">
                          <a:solidFill>
                            <a:schemeClr val="bg1"/>
                          </a:solidFill>
                          <a:effectLst/>
                          <a:latin typeface="Arial"/>
                          <a:ea typeface="Calibri"/>
                          <a:cs typeface="Times New Roman"/>
                        </a:rPr>
                        <a:t> Changes</a:t>
                      </a:r>
                      <a:endParaRPr lang="en-US" sz="12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rowSpan="2">
                  <a:txBody>
                    <a:bodyPr/>
                    <a:lstStyle/>
                    <a:p>
                      <a:pPr marL="0" marR="0" algn="ctr">
                        <a:lnSpc>
                          <a:spcPct val="115000"/>
                        </a:lnSpc>
                        <a:spcBef>
                          <a:spcPts val="0"/>
                        </a:spcBef>
                        <a:spcAft>
                          <a:spcPts val="0"/>
                        </a:spcAft>
                      </a:pPr>
                      <a:r>
                        <a:rPr lang="en-US" sz="1200" b="1" dirty="0">
                          <a:solidFill>
                            <a:schemeClr val="bg1"/>
                          </a:solidFill>
                          <a:effectLst/>
                          <a:latin typeface="Arial"/>
                          <a:ea typeface="Calibri"/>
                          <a:cs typeface="Times New Roman"/>
                        </a:rPr>
                        <a:t>Average Annual Savings</a:t>
                      </a:r>
                      <a:endParaRPr lang="en-US" sz="12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gridSpan="2">
                  <a:txBody>
                    <a:bodyPr/>
                    <a:lstStyle/>
                    <a:p>
                      <a:pPr marL="0" marR="0" algn="ctr">
                        <a:lnSpc>
                          <a:spcPct val="115000"/>
                        </a:lnSpc>
                        <a:spcBef>
                          <a:spcPts val="0"/>
                        </a:spcBef>
                        <a:spcAft>
                          <a:spcPts val="0"/>
                        </a:spcAft>
                      </a:pPr>
                      <a:r>
                        <a:rPr lang="en-US" sz="1200" b="1" dirty="0">
                          <a:solidFill>
                            <a:schemeClr val="bg1"/>
                          </a:solidFill>
                          <a:effectLst/>
                          <a:latin typeface="Arial"/>
                          <a:ea typeface="Calibri"/>
                          <a:cs typeface="Times New Roman"/>
                        </a:rPr>
                        <a:t>Adjusted </a:t>
                      </a:r>
                      <a:r>
                        <a:rPr lang="en-US" sz="1200" b="1" i="1" dirty="0">
                          <a:solidFill>
                            <a:schemeClr val="bg1"/>
                          </a:solidFill>
                          <a:effectLst/>
                          <a:latin typeface="Arial"/>
                          <a:ea typeface="Calibri"/>
                          <a:cs typeface="Times New Roman"/>
                        </a:rPr>
                        <a:t>All Benefits </a:t>
                      </a:r>
                      <a:r>
                        <a:rPr lang="en-US" sz="1200" b="1" dirty="0">
                          <a:solidFill>
                            <a:schemeClr val="bg1"/>
                          </a:solidFill>
                          <a:effectLst/>
                          <a:latin typeface="Arial"/>
                          <a:ea typeface="Calibri"/>
                          <a:cs typeface="Times New Roman"/>
                        </a:rPr>
                        <a:t>Benefit Index</a:t>
                      </a:r>
                      <a:endParaRPr lang="en-US" sz="1200" dirty="0">
                        <a:solidFill>
                          <a:schemeClr val="bg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hMerge="1">
                  <a:txBody>
                    <a:bodyPr/>
                    <a:lstStyle/>
                    <a:p>
                      <a:endParaRPr lang="en-US"/>
                    </a:p>
                  </a:txBody>
                  <a:tcPr/>
                </a:tc>
              </a:tr>
              <a:tr h="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200" b="0" dirty="0">
                          <a:effectLst/>
                          <a:latin typeface="Arial"/>
                          <a:ea typeface="Calibri"/>
                          <a:cs typeface="Times New Roman"/>
                        </a:rPr>
                        <a:t>UMHHC vs. </a:t>
                      </a:r>
                      <a:endParaRPr lang="en-US" sz="1200" b="0" dirty="0">
                        <a:effectLst/>
                        <a:latin typeface="Calibri"/>
                        <a:ea typeface="Calibri"/>
                        <a:cs typeface="Times New Roman"/>
                      </a:endParaRPr>
                    </a:p>
                    <a:p>
                      <a:pPr marL="0" marR="0" algn="ctr">
                        <a:lnSpc>
                          <a:spcPct val="115000"/>
                        </a:lnSpc>
                        <a:spcBef>
                          <a:spcPts val="0"/>
                        </a:spcBef>
                        <a:spcAft>
                          <a:spcPts val="0"/>
                        </a:spcAft>
                      </a:pPr>
                      <a:r>
                        <a:rPr lang="en-US" sz="1200" b="0" dirty="0">
                          <a:effectLst/>
                          <a:latin typeface="Arial"/>
                          <a:ea typeface="Calibri"/>
                          <a:cs typeface="Times New Roman"/>
                        </a:rPr>
                        <a:t>6 Local Peers</a:t>
                      </a:r>
                      <a:endParaRPr lang="en-US" sz="1200" b="0" dirty="0">
                        <a:effectLst/>
                        <a:latin typeface="Calibri"/>
                        <a:ea typeface="Calibri"/>
                        <a:cs typeface="Times New Roman"/>
                      </a:endParaRPr>
                    </a:p>
                    <a:p>
                      <a:pPr marL="0" marR="0" algn="ctr">
                        <a:lnSpc>
                          <a:spcPct val="115000"/>
                        </a:lnSpc>
                        <a:spcBef>
                          <a:spcPts val="0"/>
                        </a:spcBef>
                        <a:spcAft>
                          <a:spcPts val="0"/>
                        </a:spcAft>
                      </a:pPr>
                      <a:r>
                        <a:rPr lang="en-US" sz="1200" b="0" dirty="0">
                          <a:effectLst/>
                          <a:latin typeface="Arial"/>
                          <a:ea typeface="Calibri"/>
                          <a:cs typeface="Times New Roman"/>
                        </a:rPr>
                        <a:t>(2013)</a:t>
                      </a:r>
                      <a:endParaRPr lang="en-US" sz="1200" b="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DCDDE"/>
                    </a:solidFill>
                  </a:tcPr>
                </a:tc>
                <a:tc>
                  <a:txBody>
                    <a:bodyPr/>
                    <a:lstStyle/>
                    <a:p>
                      <a:pPr marL="0" marR="0" algn="ctr">
                        <a:lnSpc>
                          <a:spcPct val="115000"/>
                        </a:lnSpc>
                        <a:spcBef>
                          <a:spcPts val="0"/>
                        </a:spcBef>
                        <a:spcAft>
                          <a:spcPts val="0"/>
                        </a:spcAft>
                      </a:pPr>
                      <a:r>
                        <a:rPr lang="en-US" sz="1200" b="0" dirty="0">
                          <a:effectLst/>
                          <a:latin typeface="Arial"/>
                          <a:ea typeface="Calibri"/>
                          <a:cs typeface="Times New Roman"/>
                        </a:rPr>
                        <a:t>UMHHC vs. </a:t>
                      </a:r>
                      <a:endParaRPr lang="en-US" sz="1200" b="0" dirty="0">
                        <a:effectLst/>
                        <a:latin typeface="Calibri"/>
                        <a:ea typeface="Calibri"/>
                        <a:cs typeface="Times New Roman"/>
                      </a:endParaRPr>
                    </a:p>
                    <a:p>
                      <a:pPr marL="0" marR="0" algn="ctr">
                        <a:lnSpc>
                          <a:spcPct val="115000"/>
                        </a:lnSpc>
                        <a:spcBef>
                          <a:spcPts val="0"/>
                        </a:spcBef>
                        <a:spcAft>
                          <a:spcPts val="0"/>
                        </a:spcAft>
                      </a:pPr>
                      <a:r>
                        <a:rPr lang="en-US" sz="1200" b="0" dirty="0">
                          <a:effectLst/>
                          <a:latin typeface="Arial"/>
                          <a:ea typeface="Calibri"/>
                          <a:cs typeface="Times New Roman"/>
                        </a:rPr>
                        <a:t>11 National Peers</a:t>
                      </a:r>
                      <a:endParaRPr lang="en-US" sz="1200" b="0" dirty="0">
                        <a:effectLst/>
                        <a:latin typeface="Calibri"/>
                        <a:ea typeface="Calibri"/>
                        <a:cs typeface="Times New Roman"/>
                      </a:endParaRPr>
                    </a:p>
                    <a:p>
                      <a:pPr marL="0" marR="0" algn="ctr">
                        <a:lnSpc>
                          <a:spcPct val="115000"/>
                        </a:lnSpc>
                        <a:spcBef>
                          <a:spcPts val="0"/>
                        </a:spcBef>
                        <a:spcAft>
                          <a:spcPts val="0"/>
                        </a:spcAft>
                      </a:pPr>
                      <a:r>
                        <a:rPr lang="en-US" sz="1200" b="0" dirty="0">
                          <a:effectLst/>
                          <a:latin typeface="Arial"/>
                          <a:ea typeface="Calibri"/>
                          <a:cs typeface="Times New Roman"/>
                        </a:rPr>
                        <a:t>(2012)</a:t>
                      </a:r>
                      <a:endParaRPr lang="en-US" sz="1200" b="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DCDDE"/>
                    </a:solidFill>
                  </a:tcPr>
                </a:tc>
              </a:tr>
              <a:tr h="2032635">
                <a:tc>
                  <a:txBody>
                    <a:bodyPr/>
                    <a:lstStyle/>
                    <a:p>
                      <a:pPr marL="0" marR="0">
                        <a:lnSpc>
                          <a:spcPct val="115000"/>
                        </a:lnSpc>
                        <a:spcBef>
                          <a:spcPts val="0"/>
                        </a:spcBef>
                        <a:spcAft>
                          <a:spcPts val="0"/>
                        </a:spcAft>
                      </a:pPr>
                      <a:r>
                        <a:rPr lang="en-US" sz="1200" u="sng" dirty="0">
                          <a:effectLst/>
                          <a:latin typeface="Arial"/>
                          <a:ea typeface="Calibri"/>
                          <a:cs typeface="Times New Roman"/>
                        </a:rPr>
                        <a:t>Paid Time Off</a:t>
                      </a:r>
                      <a:endParaRPr lang="en-US" sz="1200" dirty="0">
                        <a:effectLst/>
                        <a:latin typeface="Calibri"/>
                        <a:ea typeface="Calibri"/>
                        <a:cs typeface="Times New Roman"/>
                      </a:endParaRPr>
                    </a:p>
                    <a:p>
                      <a:pPr marL="342900" marR="0" lvl="0" indent="-342900">
                        <a:lnSpc>
                          <a:spcPct val="115000"/>
                        </a:lnSpc>
                        <a:spcBef>
                          <a:spcPts val="0"/>
                        </a:spcBef>
                        <a:spcAft>
                          <a:spcPts val="0"/>
                        </a:spcAft>
                        <a:buFont typeface="Arial"/>
                        <a:buChar char="-"/>
                      </a:pPr>
                      <a:r>
                        <a:rPr lang="en-US" sz="1200" dirty="0">
                          <a:effectLst/>
                          <a:latin typeface="Arial"/>
                          <a:ea typeface="Calibri"/>
                          <a:cs typeface="Times New Roman"/>
                        </a:rPr>
                        <a:t>Accepted changes to paid time off programs, and</a:t>
                      </a:r>
                      <a:endParaRPr lang="en-US" sz="1200" dirty="0">
                        <a:effectLst/>
                        <a:latin typeface="Calibri"/>
                        <a:ea typeface="Calibri"/>
                        <a:cs typeface="Times New Roman"/>
                      </a:endParaRPr>
                    </a:p>
                    <a:p>
                      <a:pPr marL="0" marR="0">
                        <a:lnSpc>
                          <a:spcPct val="115000"/>
                        </a:lnSpc>
                        <a:spcBef>
                          <a:spcPts val="0"/>
                        </a:spcBef>
                        <a:spcAft>
                          <a:spcPts val="0"/>
                        </a:spcAft>
                      </a:pPr>
                      <a:r>
                        <a:rPr lang="en-US" sz="1200" dirty="0">
                          <a:effectLst/>
                          <a:latin typeface="Arial"/>
                          <a:ea typeface="Calibri"/>
                          <a:cs typeface="Times New Roman"/>
                        </a:rPr>
                        <a:t> </a:t>
                      </a:r>
                      <a:r>
                        <a:rPr lang="en-US" sz="1200" u="sng" dirty="0" smtClean="0">
                          <a:effectLst/>
                          <a:latin typeface="Arial"/>
                          <a:ea typeface="Calibri"/>
                          <a:cs typeface="Times New Roman"/>
                        </a:rPr>
                        <a:t>Retirement </a:t>
                      </a:r>
                      <a:r>
                        <a:rPr lang="en-US" sz="1200" u="sng" dirty="0">
                          <a:effectLst/>
                          <a:latin typeface="Arial"/>
                          <a:ea typeface="Calibri"/>
                          <a:cs typeface="Times New Roman"/>
                        </a:rPr>
                        <a:t>Savings</a:t>
                      </a:r>
                      <a:endParaRPr lang="en-US" sz="1200" dirty="0">
                        <a:effectLst/>
                        <a:latin typeface="Calibri"/>
                        <a:ea typeface="Calibri"/>
                        <a:cs typeface="Times New Roman"/>
                      </a:endParaRPr>
                    </a:p>
                    <a:p>
                      <a:pPr marL="342900" marR="0" lvl="0" indent="-342900">
                        <a:lnSpc>
                          <a:spcPct val="115000"/>
                        </a:lnSpc>
                        <a:spcBef>
                          <a:spcPts val="0"/>
                        </a:spcBef>
                        <a:spcAft>
                          <a:spcPts val="0"/>
                        </a:spcAft>
                        <a:buFont typeface="Arial"/>
                        <a:buChar char="-"/>
                      </a:pPr>
                      <a:r>
                        <a:rPr lang="en-US" sz="1200" dirty="0" smtClean="0">
                          <a:effectLst/>
                          <a:latin typeface="Arial"/>
                          <a:ea typeface="Calibri"/>
                          <a:cs typeface="Times New Roman"/>
                        </a:rPr>
                        <a:t>Cap </a:t>
                      </a:r>
                      <a:r>
                        <a:rPr lang="en-US" sz="1200" dirty="0">
                          <a:effectLst/>
                          <a:latin typeface="Arial"/>
                          <a:ea typeface="Calibri"/>
                          <a:cs typeface="Times New Roman"/>
                        </a:rPr>
                        <a:t>University Contribution </a:t>
                      </a:r>
                      <a:r>
                        <a:rPr lang="en-US" sz="1200" dirty="0" smtClean="0">
                          <a:effectLst/>
                          <a:latin typeface="Arial"/>
                          <a:ea typeface="Calibri"/>
                          <a:cs typeface="Times New Roman"/>
                        </a:rPr>
                        <a:t>at 9%; </a:t>
                      </a:r>
                      <a:r>
                        <a:rPr lang="en-US" sz="1200" dirty="0">
                          <a:effectLst/>
                          <a:latin typeface="Arial"/>
                          <a:ea typeface="Calibri"/>
                          <a:cs typeface="Times New Roman"/>
                        </a:rPr>
                        <a:t>Employee Contribution </a:t>
                      </a:r>
                      <a:r>
                        <a:rPr lang="en-US" sz="1200" dirty="0" smtClean="0">
                          <a:effectLst/>
                          <a:latin typeface="Arial"/>
                          <a:ea typeface="Calibri"/>
                          <a:cs typeface="Times New Roman"/>
                        </a:rPr>
                        <a:t>to receive match</a:t>
                      </a:r>
                      <a:r>
                        <a:rPr lang="en-US" sz="1200" baseline="0" dirty="0" smtClean="0">
                          <a:effectLst/>
                          <a:latin typeface="Arial"/>
                          <a:ea typeface="Calibri"/>
                          <a:cs typeface="Times New Roman"/>
                        </a:rPr>
                        <a:t> = </a:t>
                      </a:r>
                      <a:r>
                        <a:rPr lang="en-US" sz="1200" dirty="0" smtClean="0">
                          <a:effectLst/>
                          <a:latin typeface="Arial"/>
                          <a:ea typeface="Calibri"/>
                          <a:cs typeface="Times New Roman"/>
                        </a:rPr>
                        <a:t>4.5</a:t>
                      </a:r>
                      <a:r>
                        <a:rPr lang="en-US" sz="1200" dirty="0">
                          <a:effectLst/>
                          <a:latin typeface="Arial"/>
                          <a:ea typeface="Calibri"/>
                          <a:cs typeface="Times New Roman"/>
                        </a:rPr>
                        <a:t>%, and </a:t>
                      </a:r>
                      <a:endParaRPr lang="en-US" sz="1200" dirty="0">
                        <a:effectLst/>
                        <a:latin typeface="Calibri"/>
                        <a:ea typeface="Calibri"/>
                        <a:cs typeface="Times New Roman"/>
                      </a:endParaRPr>
                    </a:p>
                    <a:p>
                      <a:pPr marL="342900" marR="0" lvl="0" indent="-342900">
                        <a:lnSpc>
                          <a:spcPct val="115000"/>
                        </a:lnSpc>
                        <a:spcBef>
                          <a:spcPts val="0"/>
                        </a:spcBef>
                        <a:spcAft>
                          <a:spcPts val="0"/>
                        </a:spcAft>
                        <a:buFont typeface="Arial"/>
                        <a:buChar char="-"/>
                      </a:pPr>
                      <a:r>
                        <a:rPr lang="en-US" sz="1200" dirty="0">
                          <a:effectLst/>
                          <a:latin typeface="Arial"/>
                          <a:ea typeface="Calibri"/>
                          <a:cs typeface="Times New Roman"/>
                        </a:rPr>
                        <a:t>Match on base pay only</a:t>
                      </a:r>
                      <a:endParaRPr lang="en-US"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Arial"/>
                          <a:ea typeface="Calibri"/>
                          <a:cs typeface="Times New Roman"/>
                        </a:rPr>
                        <a:t>$ </a:t>
                      </a:r>
                      <a:r>
                        <a:rPr lang="en-US" sz="1200" dirty="0" smtClean="0">
                          <a:effectLst/>
                          <a:latin typeface="Arial"/>
                          <a:ea typeface="Calibri"/>
                          <a:cs typeface="Times New Roman"/>
                        </a:rPr>
                        <a:t>7,330,000  </a:t>
                      </a:r>
                      <a:endParaRPr lang="en-US" sz="12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Arial"/>
                          <a:ea typeface="Calibri"/>
                          <a:cs typeface="Times New Roman"/>
                        </a:rPr>
                        <a:t>107</a:t>
                      </a:r>
                      <a:endParaRPr lang="en-US" sz="1200" dirty="0">
                        <a:effectLst/>
                        <a:latin typeface="Calibri"/>
                        <a:ea typeface="Calibri"/>
                        <a:cs typeface="Times New Roman"/>
                      </a:endParaRPr>
                    </a:p>
                    <a:p>
                      <a:pPr marL="0" marR="0" algn="ctr">
                        <a:lnSpc>
                          <a:spcPct val="115000"/>
                        </a:lnSpc>
                        <a:spcBef>
                          <a:spcPts val="0"/>
                        </a:spcBef>
                        <a:spcAft>
                          <a:spcPts val="0"/>
                        </a:spcAft>
                      </a:pPr>
                      <a:r>
                        <a:rPr lang="en-US" sz="1200" dirty="0">
                          <a:effectLst/>
                          <a:latin typeface="Arial"/>
                          <a:ea typeface="Calibri"/>
                          <a:cs typeface="Times New Roman"/>
                        </a:rPr>
                        <a:t>Rank: 2-3</a:t>
                      </a:r>
                      <a:endParaRPr lang="en-US" sz="12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Arial"/>
                          <a:ea typeface="Calibri"/>
                          <a:cs typeface="Times New Roman"/>
                        </a:rPr>
                        <a:t>110</a:t>
                      </a:r>
                      <a:endParaRPr lang="en-US" sz="1200" dirty="0">
                        <a:effectLst/>
                        <a:latin typeface="Calibri"/>
                        <a:ea typeface="Calibri"/>
                        <a:cs typeface="Times New Roman"/>
                      </a:endParaRPr>
                    </a:p>
                    <a:p>
                      <a:pPr marL="0" marR="0" algn="ctr">
                        <a:lnSpc>
                          <a:spcPct val="115000"/>
                        </a:lnSpc>
                        <a:spcBef>
                          <a:spcPts val="0"/>
                        </a:spcBef>
                        <a:spcAft>
                          <a:spcPts val="0"/>
                        </a:spcAft>
                      </a:pPr>
                      <a:r>
                        <a:rPr lang="en-US" sz="1200" dirty="0">
                          <a:effectLst/>
                          <a:latin typeface="Arial"/>
                          <a:ea typeface="Calibri"/>
                          <a:cs typeface="Times New Roman"/>
                        </a:rPr>
                        <a:t>Rank: 3-4</a:t>
                      </a:r>
                      <a:endParaRPr lang="en-US" sz="12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892390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UMHS Benefit Program Savings</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678668049"/>
              </p:ext>
            </p:extLst>
          </p:nvPr>
        </p:nvGraphicFramePr>
        <p:xfrm>
          <a:off x="2438400" y="1676400"/>
          <a:ext cx="5838825" cy="4257675"/>
        </p:xfrm>
        <a:graphic>
          <a:graphicData uri="http://schemas.openxmlformats.org/presentationml/2006/ole">
            <mc:AlternateContent xmlns:mc="http://schemas.openxmlformats.org/markup-compatibility/2006">
              <mc:Choice xmlns:v="urn:schemas-microsoft-com:vml" Requires="v">
                <p:oleObj spid="_x0000_s1031" name="Worksheet" r:id="rId4" imgW="5838757" imgH="4181385" progId="Excel.Sheet.12">
                  <p:embed/>
                </p:oleObj>
              </mc:Choice>
              <mc:Fallback>
                <p:oleObj name="Worksheet" r:id="rId4" imgW="5838757" imgH="4181385" progId="Excel.Sheet.12">
                  <p:embed/>
                  <p:pic>
                    <p:nvPicPr>
                      <p:cNvPr id="0" name=""/>
                      <p:cNvPicPr/>
                      <p:nvPr/>
                    </p:nvPicPr>
                    <p:blipFill>
                      <a:blip r:embed="rId5"/>
                      <a:stretch>
                        <a:fillRect/>
                      </a:stretch>
                    </p:blipFill>
                    <p:spPr>
                      <a:xfrm>
                        <a:off x="2438400" y="1676400"/>
                        <a:ext cx="5838825" cy="4257675"/>
                      </a:xfrm>
                      <a:prstGeom prst="rect">
                        <a:avLst/>
                      </a:prstGeom>
                    </p:spPr>
                  </p:pic>
                </p:oleObj>
              </mc:Fallback>
            </mc:AlternateContent>
          </a:graphicData>
        </a:graphic>
      </p:graphicFrame>
    </p:spTree>
    <p:extLst>
      <p:ext uri="{BB962C8B-B14F-4D97-AF65-F5344CB8AC3E}">
        <p14:creationId xmlns:p14="http://schemas.microsoft.com/office/powerpoint/2010/main" val="21331957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a:xfrm>
            <a:off x="1905000" y="1066800"/>
            <a:ext cx="6781800" cy="4495800"/>
          </a:xfrm>
        </p:spPr>
        <p:txBody>
          <a:bodyPr/>
          <a:lstStyle/>
          <a:p>
            <a:r>
              <a:rPr lang="en-US" sz="2400" dirty="0" smtClean="0"/>
              <a:t>We strive to offer an outstanding “total rewards” package that includes a robust benefit program, competitive pay, numerous work life programs and many career development opportunities</a:t>
            </a:r>
          </a:p>
          <a:p>
            <a:r>
              <a:rPr lang="en-US" sz="2400" dirty="0" smtClean="0"/>
              <a:t>After these changes, benefits package continues to be competitive  and above average</a:t>
            </a:r>
            <a:endParaRPr lang="en-US" sz="2400" dirty="0"/>
          </a:p>
          <a:p>
            <a:r>
              <a:rPr lang="en-US" sz="2400" dirty="0" smtClean="0"/>
              <a:t>Overall savings to Health System: $8.3M annually ($7.3M HHC; $1M Medical School)</a:t>
            </a:r>
          </a:p>
          <a:p>
            <a:r>
              <a:rPr lang="en-US" sz="2400" dirty="0" smtClean="0"/>
              <a:t>Union contract provisions govern these benefits.  Current contracts open for negotiations in 2017</a:t>
            </a:r>
            <a:endParaRPr lang="en-US" sz="2400" dirty="0"/>
          </a:p>
        </p:txBody>
      </p:sp>
    </p:spTree>
    <p:extLst>
      <p:ext uri="{BB962C8B-B14F-4D97-AF65-F5344CB8AC3E}">
        <p14:creationId xmlns:p14="http://schemas.microsoft.com/office/powerpoint/2010/main" val="31981579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RESOURCES</a:t>
            </a:r>
            <a:endParaRPr lang="en-US" dirty="0"/>
          </a:p>
        </p:txBody>
      </p:sp>
      <p:sp>
        <p:nvSpPr>
          <p:cNvPr id="3" name="Content Placeholder 2"/>
          <p:cNvSpPr>
            <a:spLocks noGrp="1"/>
          </p:cNvSpPr>
          <p:nvPr>
            <p:ph idx="1"/>
          </p:nvPr>
        </p:nvSpPr>
        <p:spPr/>
        <p:txBody>
          <a:bodyPr/>
          <a:lstStyle/>
          <a:p>
            <a:r>
              <a:rPr lang="en-US" dirty="0" smtClean="0"/>
              <a:t>Further information:</a:t>
            </a:r>
          </a:p>
          <a:p>
            <a:r>
              <a:rPr lang="en-US" dirty="0">
                <a:solidFill>
                  <a:schemeClr val="accent6"/>
                </a:solidFill>
                <a:hlinkClick r:id="rId2"/>
              </a:rPr>
              <a:t>http://</a:t>
            </a:r>
            <a:r>
              <a:rPr lang="en-US" dirty="0" smtClean="0">
                <a:solidFill>
                  <a:schemeClr val="accent6"/>
                </a:solidFill>
                <a:hlinkClick r:id="rId2"/>
              </a:rPr>
              <a:t>www.med.umich.edu/umhshr/employee/benefit_changes.html</a:t>
            </a:r>
            <a:endParaRPr lang="en-US" dirty="0" smtClean="0">
              <a:solidFill>
                <a:schemeClr val="accent6"/>
              </a:solidFill>
            </a:endParaRPr>
          </a:p>
          <a:p>
            <a:endParaRPr lang="en-US" dirty="0" smtClean="0">
              <a:solidFill>
                <a:schemeClr val="accent6"/>
              </a:solidFill>
            </a:endParaRPr>
          </a:p>
          <a:p>
            <a:r>
              <a:rPr lang="en-US" b="1" dirty="0" smtClean="0">
                <a:solidFill>
                  <a:srgbClr val="333399"/>
                </a:solidFill>
              </a:rPr>
              <a:t>Questions</a:t>
            </a:r>
          </a:p>
          <a:p>
            <a:pPr lvl="1"/>
            <a:r>
              <a:rPr lang="en-US" sz="2400" b="1" dirty="0">
                <a:solidFill>
                  <a:srgbClr val="333399"/>
                </a:solidFill>
              </a:rPr>
              <a:t>UMHS-Compensation@med.umich.edu</a:t>
            </a:r>
          </a:p>
          <a:p>
            <a:endParaRPr lang="en-US" dirty="0"/>
          </a:p>
        </p:txBody>
      </p:sp>
    </p:spTree>
    <p:extLst>
      <p:ext uri="{BB962C8B-B14F-4D97-AF65-F5344CB8AC3E}">
        <p14:creationId xmlns:p14="http://schemas.microsoft.com/office/powerpoint/2010/main" val="876762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a:xfrm>
            <a:off x="10577" y="152400"/>
            <a:ext cx="9144000" cy="523192"/>
          </a:xfrm>
        </p:spPr>
        <p:txBody>
          <a:bodyPr wrap="square" lIns="91413" tIns="45706" rIns="91413" bIns="45706">
            <a:spAutoFit/>
          </a:bodyPr>
          <a:lstStyle/>
          <a:p>
            <a:r>
              <a:rPr lang="en-US" sz="2800" b="1" dirty="0"/>
              <a:t>UMHS Consolidated </a:t>
            </a:r>
            <a:r>
              <a:rPr lang="en-US" sz="2800" b="1" dirty="0" smtClean="0"/>
              <a:t>FY14 February YTD Financials</a:t>
            </a:r>
          </a:p>
        </p:txBody>
      </p:sp>
      <p:sp>
        <p:nvSpPr>
          <p:cNvPr id="3" name="Oval 2"/>
          <p:cNvSpPr/>
          <p:nvPr/>
        </p:nvSpPr>
        <p:spPr>
          <a:xfrm>
            <a:off x="3429000" y="3023260"/>
            <a:ext cx="647700" cy="533400"/>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8" name="Oval 7"/>
          <p:cNvSpPr/>
          <p:nvPr/>
        </p:nvSpPr>
        <p:spPr>
          <a:xfrm>
            <a:off x="4419600" y="5334000"/>
            <a:ext cx="595524" cy="652648"/>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9" name="Oval 8"/>
          <p:cNvSpPr/>
          <p:nvPr/>
        </p:nvSpPr>
        <p:spPr>
          <a:xfrm>
            <a:off x="8330539" y="5986649"/>
            <a:ext cx="661060" cy="553976"/>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pic>
        <p:nvPicPr>
          <p:cNvPr id="6983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990600"/>
            <a:ext cx="8686799" cy="5662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20613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Supplementary Aon Hewitt Information</a:t>
            </a:r>
            <a:endParaRPr lang="en-US" dirty="0"/>
          </a:p>
        </p:txBody>
      </p:sp>
    </p:spTree>
    <p:extLst>
      <p:ext uri="{BB962C8B-B14F-4D97-AF65-F5344CB8AC3E}">
        <p14:creationId xmlns:p14="http://schemas.microsoft.com/office/powerpoint/2010/main" val="38107267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4"/>
          <p:cNvSpPr>
            <a:spLocks noGrp="1" noChangeArrowheads="1"/>
          </p:cNvSpPr>
          <p:nvPr>
            <p:ph type="title"/>
          </p:nvPr>
        </p:nvSpPr>
        <p:spPr>
          <a:xfrm>
            <a:off x="454269" y="304800"/>
            <a:ext cx="8229600" cy="520700"/>
          </a:xfrm>
        </p:spPr>
        <p:txBody>
          <a:bodyPr/>
          <a:lstStyle/>
          <a:p>
            <a:pPr eaLnBrk="1" hangingPunct="1"/>
            <a:r>
              <a:rPr lang="en-US" smtClean="0"/>
              <a:t>Peer Groups</a:t>
            </a:r>
          </a:p>
        </p:txBody>
      </p:sp>
      <p:sp>
        <p:nvSpPr>
          <p:cNvPr id="156675" name="Rectangle 5"/>
          <p:cNvSpPr>
            <a:spLocks noChangeArrowheads="1"/>
          </p:cNvSpPr>
          <p:nvPr/>
        </p:nvSpPr>
        <p:spPr bwMode="auto">
          <a:xfrm>
            <a:off x="383931" y="1141415"/>
            <a:ext cx="8206154" cy="4448175"/>
          </a:xfrm>
          <a:prstGeom prst="rect">
            <a:avLst/>
          </a:prstGeom>
          <a:noFill/>
          <a:ln>
            <a:noFill/>
          </a:ln>
          <a:effectLst/>
          <a:extLst>
            <a:ext uri="{909E8E84-426E-40DD-AFC4-6F175D3DCCD1}">
              <a14:hiddenFill xmlns:a14="http://schemas.microsoft.com/office/drawing/2010/main">
                <a:gradFill rotWithShape="0">
                  <a:gsLst>
                    <a:gs pos="0">
                      <a:srgbClr val="000000"/>
                    </a:gs>
                    <a:gs pos="100000">
                      <a:srgbClr val="000066"/>
                    </a:gs>
                  </a:gsLst>
                  <a:lin ang="0" scaled="1"/>
                </a:gra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lnSpc>
                <a:spcPts val="1900"/>
              </a:lnSpc>
              <a:spcBef>
                <a:spcPct val="35000"/>
              </a:spcBef>
              <a:spcAft>
                <a:spcPct val="0"/>
              </a:spcAft>
              <a:buClr>
                <a:srgbClr val="000000"/>
              </a:buClr>
              <a:buFont typeface="Wingdings" pitchFamily="2" charset="2"/>
              <a:buNone/>
            </a:pPr>
            <a:r>
              <a:rPr lang="en-US" sz="1600" smtClean="0">
                <a:solidFill>
                  <a:srgbClr val="000000"/>
                </a:solidFill>
              </a:rPr>
              <a:t>UM Medical School Peer Group</a:t>
            </a:r>
          </a:p>
          <a:p>
            <a:pPr eaLnBrk="0" fontAlgn="base" hangingPunct="0">
              <a:lnSpc>
                <a:spcPts val="1900"/>
              </a:lnSpc>
              <a:spcBef>
                <a:spcPct val="35000"/>
              </a:spcBef>
              <a:spcAft>
                <a:spcPct val="0"/>
              </a:spcAft>
              <a:buClr>
                <a:srgbClr val="000000"/>
              </a:buClr>
              <a:buFont typeface="Wingdings" pitchFamily="2" charset="2"/>
              <a:buNone/>
            </a:pPr>
            <a:r>
              <a:rPr lang="en-US" sz="1400" smtClean="0">
                <a:solidFill>
                  <a:srgbClr val="000000"/>
                </a:solidFill>
              </a:rPr>
              <a:t>The UMMS Benefit Index peer list is a Provost Peer list that consists of the University's top</a:t>
            </a:r>
            <a:r>
              <a:rPr lang="en-US" sz="1400" smtClean="0">
                <a:solidFill>
                  <a:srgbClr val="FF0000"/>
                </a:solidFill>
              </a:rPr>
              <a:t> </a:t>
            </a:r>
            <a:r>
              <a:rPr lang="en-US" sz="1400" smtClean="0">
                <a:solidFill>
                  <a:srgbClr val="000000"/>
                </a:solidFill>
              </a:rPr>
              <a:t>23 peer institutions based on actual, documented faculty recruitment and retention cases. </a:t>
            </a:r>
          </a:p>
          <a:p>
            <a:pPr eaLnBrk="0" fontAlgn="base" hangingPunct="0">
              <a:lnSpc>
                <a:spcPts val="1900"/>
              </a:lnSpc>
              <a:spcBef>
                <a:spcPct val="35000"/>
              </a:spcBef>
              <a:spcAft>
                <a:spcPct val="0"/>
              </a:spcAft>
              <a:buClr>
                <a:srgbClr val="000000"/>
              </a:buClr>
              <a:buFont typeface="Wingdings" pitchFamily="2" charset="2"/>
              <a:buNone/>
            </a:pPr>
            <a:endParaRPr lang="en-US" sz="1600" smtClean="0">
              <a:solidFill>
                <a:srgbClr val="000000"/>
              </a:solidFill>
            </a:endParaRPr>
          </a:p>
          <a:p>
            <a:pPr eaLnBrk="0" fontAlgn="base" hangingPunct="0">
              <a:lnSpc>
                <a:spcPts val="1900"/>
              </a:lnSpc>
              <a:spcBef>
                <a:spcPct val="35000"/>
              </a:spcBef>
              <a:spcAft>
                <a:spcPct val="0"/>
              </a:spcAft>
              <a:buClr>
                <a:srgbClr val="000000"/>
              </a:buClr>
              <a:buFont typeface="Wingdings" pitchFamily="2" charset="2"/>
              <a:buNone/>
            </a:pPr>
            <a:r>
              <a:rPr lang="en-US" sz="1600" smtClean="0">
                <a:solidFill>
                  <a:srgbClr val="000000"/>
                </a:solidFill>
              </a:rPr>
              <a:t>UMHHC Peer Group</a:t>
            </a:r>
          </a:p>
          <a:p>
            <a:pPr eaLnBrk="0" fontAlgn="base" hangingPunct="0">
              <a:lnSpc>
                <a:spcPts val="1900"/>
              </a:lnSpc>
              <a:spcBef>
                <a:spcPct val="35000"/>
              </a:spcBef>
              <a:spcAft>
                <a:spcPct val="0"/>
              </a:spcAft>
              <a:buClr>
                <a:srgbClr val="000000"/>
              </a:buClr>
              <a:buFont typeface="Arial" pitchFamily="34" charset="0"/>
              <a:buNone/>
            </a:pPr>
            <a:r>
              <a:rPr lang="en-US" sz="1400" smtClean="0">
                <a:solidFill>
                  <a:srgbClr val="000000"/>
                </a:solidFill>
              </a:rPr>
              <a:t>The national Healthcare Peer list consists of 11 national academic</a:t>
            </a:r>
            <a:r>
              <a:rPr lang="en-US" sz="1400" smtClean="0">
                <a:solidFill>
                  <a:srgbClr val="FF0000"/>
                </a:solidFill>
              </a:rPr>
              <a:t> </a:t>
            </a:r>
            <a:r>
              <a:rPr lang="en-US" sz="1400" smtClean="0">
                <a:solidFill>
                  <a:srgbClr val="000000"/>
                </a:solidFill>
              </a:rPr>
              <a:t>medical centers that the University competes with for faculty as well as staff. The local Healthcare peer list consists of six local Healthcare organizations. While there is a focus on the results relative to the six local peers, full analysis has been completed and summarized relative to the national peers and the combined local and national peers.</a:t>
            </a:r>
          </a:p>
        </p:txBody>
      </p:sp>
    </p:spTree>
    <p:extLst>
      <p:ext uri="{BB962C8B-B14F-4D97-AF65-F5344CB8AC3E}">
        <p14:creationId xmlns:p14="http://schemas.microsoft.com/office/powerpoint/2010/main" val="2688619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14"/>
          <p:cNvSpPr>
            <a:spLocks noGrp="1" noChangeArrowheads="1"/>
          </p:cNvSpPr>
          <p:nvPr>
            <p:ph type="title"/>
          </p:nvPr>
        </p:nvSpPr>
        <p:spPr/>
        <p:txBody>
          <a:bodyPr/>
          <a:lstStyle/>
          <a:p>
            <a:r>
              <a:rPr lang="en-US" smtClean="0"/>
              <a:t>UMMS Peer Group</a:t>
            </a:r>
          </a:p>
        </p:txBody>
      </p:sp>
      <p:sp>
        <p:nvSpPr>
          <p:cNvPr id="157699" name="Rectangle 15"/>
          <p:cNvSpPr>
            <a:spLocks noGrp="1" noChangeArrowheads="1"/>
          </p:cNvSpPr>
          <p:nvPr>
            <p:ph type="body" sz="half" idx="1"/>
          </p:nvPr>
        </p:nvSpPr>
        <p:spPr>
          <a:xfrm>
            <a:off x="457203" y="1144588"/>
            <a:ext cx="4044462" cy="4951412"/>
          </a:xfrm>
        </p:spPr>
        <p:txBody>
          <a:bodyPr/>
          <a:lstStyle/>
          <a:p>
            <a:r>
              <a:rPr lang="en-US" smtClean="0"/>
              <a:t>Columbia University</a:t>
            </a:r>
          </a:p>
          <a:p>
            <a:r>
              <a:rPr lang="en-US" smtClean="0"/>
              <a:t>Cornell University</a:t>
            </a:r>
          </a:p>
          <a:p>
            <a:r>
              <a:rPr lang="en-US" smtClean="0"/>
              <a:t>Duke University</a:t>
            </a:r>
          </a:p>
          <a:p>
            <a:r>
              <a:rPr lang="en-US" smtClean="0"/>
              <a:t>Emory University</a:t>
            </a:r>
          </a:p>
          <a:p>
            <a:r>
              <a:rPr lang="en-US" smtClean="0"/>
              <a:t>Harvard University</a:t>
            </a:r>
          </a:p>
          <a:p>
            <a:r>
              <a:rPr lang="en-US" smtClean="0"/>
              <a:t>Indiana University</a:t>
            </a:r>
          </a:p>
          <a:p>
            <a:r>
              <a:rPr lang="en-US" smtClean="0"/>
              <a:t>The Johns Hopkins University</a:t>
            </a:r>
          </a:p>
          <a:p>
            <a:r>
              <a:rPr lang="en-US" smtClean="0"/>
              <a:t>Massachusetts Institute of Technology</a:t>
            </a:r>
          </a:p>
          <a:p>
            <a:r>
              <a:rPr lang="en-US" smtClean="0"/>
              <a:t>Northwestern University</a:t>
            </a:r>
          </a:p>
          <a:p>
            <a:r>
              <a:rPr lang="en-US" smtClean="0"/>
              <a:t>Ohio State University</a:t>
            </a:r>
          </a:p>
          <a:p>
            <a:r>
              <a:rPr lang="en-US" smtClean="0"/>
              <a:t>Stanford University</a:t>
            </a:r>
          </a:p>
        </p:txBody>
      </p:sp>
      <p:sp>
        <p:nvSpPr>
          <p:cNvPr id="157700" name="Rectangle 16"/>
          <p:cNvSpPr>
            <a:spLocks noGrp="1" noChangeArrowheads="1"/>
          </p:cNvSpPr>
          <p:nvPr>
            <p:ph type="body" sz="half" idx="2"/>
          </p:nvPr>
        </p:nvSpPr>
        <p:spPr>
          <a:xfrm>
            <a:off x="4642338" y="1144588"/>
            <a:ext cx="4044462" cy="4951412"/>
          </a:xfrm>
        </p:spPr>
        <p:txBody>
          <a:bodyPr/>
          <a:lstStyle/>
          <a:p>
            <a:r>
              <a:rPr lang="en-US" smtClean="0"/>
              <a:t>University of California</a:t>
            </a:r>
          </a:p>
          <a:p>
            <a:r>
              <a:rPr lang="en-US" smtClean="0"/>
              <a:t>University of Chicago</a:t>
            </a:r>
          </a:p>
          <a:p>
            <a:r>
              <a:rPr lang="en-US" smtClean="0"/>
              <a:t>University of Maryland</a:t>
            </a:r>
          </a:p>
          <a:p>
            <a:r>
              <a:rPr lang="en-US" smtClean="0"/>
              <a:t>University of North Carolina at Chapel Hill</a:t>
            </a:r>
          </a:p>
          <a:p>
            <a:r>
              <a:rPr lang="en-US" smtClean="0"/>
              <a:t>University of Pennsylvania</a:t>
            </a:r>
          </a:p>
          <a:p>
            <a:r>
              <a:rPr lang="en-US" smtClean="0"/>
              <a:t>The University of Southern California</a:t>
            </a:r>
          </a:p>
          <a:p>
            <a:r>
              <a:rPr lang="en-US" smtClean="0"/>
              <a:t>University of Texas System</a:t>
            </a:r>
          </a:p>
          <a:p>
            <a:r>
              <a:rPr lang="en-US" smtClean="0"/>
              <a:t>University of Virginia</a:t>
            </a:r>
          </a:p>
          <a:p>
            <a:r>
              <a:rPr lang="en-US" smtClean="0"/>
              <a:t>University of Washington</a:t>
            </a:r>
          </a:p>
          <a:p>
            <a:r>
              <a:rPr lang="en-US" smtClean="0"/>
              <a:t>University of Wisconsin</a:t>
            </a:r>
          </a:p>
          <a:p>
            <a:r>
              <a:rPr lang="en-US" smtClean="0"/>
              <a:t>Washington University in St. Louis</a:t>
            </a:r>
          </a:p>
          <a:p>
            <a:r>
              <a:rPr lang="en-US" smtClean="0"/>
              <a:t>Yale University</a:t>
            </a:r>
          </a:p>
          <a:p>
            <a:endParaRPr lang="en-US" smtClean="0"/>
          </a:p>
        </p:txBody>
      </p:sp>
      <p:sp>
        <p:nvSpPr>
          <p:cNvPr id="157701" name="Rectangle 8"/>
          <p:cNvSpPr>
            <a:spLocks noChangeArrowheads="1"/>
          </p:cNvSpPr>
          <p:nvPr/>
        </p:nvSpPr>
        <p:spPr bwMode="auto">
          <a:xfrm>
            <a:off x="4412275" y="1103313"/>
            <a:ext cx="3516923" cy="4114800"/>
          </a:xfrm>
          <a:prstGeom prst="rect">
            <a:avLst/>
          </a:prstGeom>
          <a:noFill/>
          <a:ln>
            <a:noFill/>
          </a:ln>
          <a:effectLst/>
          <a:extLst>
            <a:ext uri="{909E8E84-426E-40DD-AFC4-6F175D3DCCD1}">
              <a14:hiddenFill xmlns:a14="http://schemas.microsoft.com/office/drawing/2010/main">
                <a:gradFill rotWithShape="0">
                  <a:gsLst>
                    <a:gs pos="0">
                      <a:schemeClr val="tx1"/>
                    </a:gs>
                    <a:gs pos="100000">
                      <a:srgbClr val="0000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28600" indent="-228600" eaLnBrk="0" fontAlgn="base" hangingPunct="0">
              <a:lnSpc>
                <a:spcPts val="2000"/>
              </a:lnSpc>
              <a:spcBef>
                <a:spcPct val="25000"/>
              </a:spcBef>
              <a:spcAft>
                <a:spcPct val="0"/>
              </a:spcAft>
              <a:buClr>
                <a:srgbClr val="000000"/>
              </a:buClr>
              <a:buFont typeface="Wingdings" pitchFamily="2" charset="2"/>
              <a:buChar char="§"/>
            </a:pPr>
            <a:endParaRPr lang="en-US" sz="1400" smtClean="0">
              <a:solidFill>
                <a:srgbClr val="000000"/>
              </a:solidFill>
            </a:endParaRPr>
          </a:p>
        </p:txBody>
      </p:sp>
    </p:spTree>
    <p:extLst>
      <p:ext uri="{BB962C8B-B14F-4D97-AF65-F5344CB8AC3E}">
        <p14:creationId xmlns:p14="http://schemas.microsoft.com/office/powerpoint/2010/main" val="9446306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title"/>
          </p:nvPr>
        </p:nvSpPr>
        <p:spPr/>
        <p:txBody>
          <a:bodyPr/>
          <a:lstStyle/>
          <a:p>
            <a:r>
              <a:rPr lang="en-US" smtClean="0"/>
              <a:t>UMHHC Peer Group</a:t>
            </a:r>
          </a:p>
        </p:txBody>
      </p:sp>
      <p:sp>
        <p:nvSpPr>
          <p:cNvPr id="158723" name="Rectangle 8"/>
          <p:cNvSpPr>
            <a:spLocks noGrp="1" noChangeArrowheads="1"/>
          </p:cNvSpPr>
          <p:nvPr>
            <p:ph type="body" sz="half" idx="1"/>
          </p:nvPr>
        </p:nvSpPr>
        <p:spPr>
          <a:xfrm>
            <a:off x="457203" y="1144588"/>
            <a:ext cx="4044462" cy="4951412"/>
          </a:xfrm>
        </p:spPr>
        <p:txBody>
          <a:bodyPr/>
          <a:lstStyle/>
          <a:p>
            <a:pPr>
              <a:buFont typeface="Wingdings" pitchFamily="2" charset="2"/>
              <a:buNone/>
            </a:pPr>
            <a:r>
              <a:rPr lang="en-US" altLang="ja-JP" smtClean="0"/>
              <a:t>Local Healthcare Organizations</a:t>
            </a:r>
          </a:p>
          <a:p>
            <a:r>
              <a:rPr lang="en-US" altLang="ja-JP" smtClean="0"/>
              <a:t>Beaumont Health System</a:t>
            </a:r>
          </a:p>
          <a:p>
            <a:r>
              <a:rPr lang="en-US" altLang="ja-JP" smtClean="0"/>
              <a:t>Detroit Medical Center</a:t>
            </a:r>
          </a:p>
          <a:p>
            <a:r>
              <a:rPr lang="en-US" altLang="ja-JP" smtClean="0"/>
              <a:t>Henry Ford Health System</a:t>
            </a:r>
          </a:p>
          <a:p>
            <a:r>
              <a:rPr lang="en-US" altLang="ja-JP" smtClean="0"/>
              <a:t>Oakwood Healthcare, Inc.</a:t>
            </a:r>
          </a:p>
          <a:p>
            <a:r>
              <a:rPr lang="en-US" altLang="ja-JP" smtClean="0"/>
              <a:t>St. Joseph Mercy Health System</a:t>
            </a:r>
          </a:p>
          <a:p>
            <a:r>
              <a:rPr lang="en-US" altLang="ja-JP" smtClean="0"/>
              <a:t>University of Toledo Medical Center</a:t>
            </a:r>
            <a:endParaRPr lang="en-US" smtClean="0"/>
          </a:p>
        </p:txBody>
      </p:sp>
      <p:sp>
        <p:nvSpPr>
          <p:cNvPr id="158724" name="Rectangle 9"/>
          <p:cNvSpPr>
            <a:spLocks noGrp="1" noChangeArrowheads="1"/>
          </p:cNvSpPr>
          <p:nvPr>
            <p:ph type="body" sz="half" idx="2"/>
          </p:nvPr>
        </p:nvSpPr>
        <p:spPr>
          <a:xfrm>
            <a:off x="4642338" y="1144588"/>
            <a:ext cx="4044462" cy="4951412"/>
          </a:xfrm>
        </p:spPr>
        <p:txBody>
          <a:bodyPr/>
          <a:lstStyle/>
          <a:p>
            <a:pPr>
              <a:buFont typeface="Wingdings" pitchFamily="2" charset="2"/>
              <a:buNone/>
            </a:pPr>
            <a:r>
              <a:rPr lang="en-US" smtClean="0"/>
              <a:t>National Academic Healthcare Organizations</a:t>
            </a:r>
          </a:p>
          <a:p>
            <a:r>
              <a:rPr lang="en-US" smtClean="0"/>
              <a:t>Baylor Health Care System</a:t>
            </a:r>
          </a:p>
          <a:p>
            <a:r>
              <a:rPr lang="en-US" smtClean="0"/>
              <a:t>BJC Health System</a:t>
            </a:r>
          </a:p>
          <a:p>
            <a:r>
              <a:rPr lang="en-US" smtClean="0"/>
              <a:t>Cleveland Clinic</a:t>
            </a:r>
          </a:p>
          <a:p>
            <a:r>
              <a:rPr lang="en-US" smtClean="0"/>
              <a:t>Duke University</a:t>
            </a:r>
          </a:p>
          <a:p>
            <a:r>
              <a:rPr lang="en-US" smtClean="0"/>
              <a:t>Indiana University Health, Inc.</a:t>
            </a:r>
          </a:p>
          <a:p>
            <a:r>
              <a:rPr lang="en-US" smtClean="0"/>
              <a:t>Mayo Clinic</a:t>
            </a:r>
          </a:p>
          <a:p>
            <a:r>
              <a:rPr lang="en-US" smtClean="0"/>
              <a:t>University of California San Francisco Medical Center</a:t>
            </a:r>
          </a:p>
          <a:p>
            <a:r>
              <a:rPr lang="en-US" smtClean="0"/>
              <a:t>University Hospitals Health System</a:t>
            </a:r>
          </a:p>
          <a:p>
            <a:r>
              <a:rPr lang="en-US" smtClean="0"/>
              <a:t>UNC Health Care System</a:t>
            </a:r>
          </a:p>
          <a:p>
            <a:r>
              <a:rPr lang="en-US" smtClean="0"/>
              <a:t>University of Pittsburgh Medical Center</a:t>
            </a:r>
          </a:p>
          <a:p>
            <a:r>
              <a:rPr lang="en-US" smtClean="0"/>
              <a:t>WakeMed Health &amp; Hospitals</a:t>
            </a:r>
          </a:p>
          <a:p>
            <a:endParaRPr lang="en-US" smtClean="0"/>
          </a:p>
        </p:txBody>
      </p:sp>
    </p:spTree>
    <p:extLst>
      <p:ext uri="{BB962C8B-B14F-4D97-AF65-F5344CB8AC3E}">
        <p14:creationId xmlns:p14="http://schemas.microsoft.com/office/powerpoint/2010/main" val="3927948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600200"/>
          </a:xfrm>
        </p:spPr>
        <p:txBody>
          <a:bodyPr>
            <a:normAutofit/>
          </a:bodyPr>
          <a:lstStyle/>
          <a:p>
            <a:r>
              <a:rPr lang="en-US" sz="4000" dirty="0" smtClean="0"/>
              <a:t>Pathology Fiscal Year </a:t>
            </a:r>
            <a:r>
              <a:rPr lang="en-US" sz="3600" dirty="0" smtClean="0"/>
              <a:t>Comparison</a:t>
            </a:r>
            <a:endParaRPr lang="en-US" sz="4000" dirty="0"/>
          </a:p>
        </p:txBody>
      </p:sp>
      <p:graphicFrame>
        <p:nvGraphicFramePr>
          <p:cNvPr id="5" name="Table 4"/>
          <p:cNvGraphicFramePr>
            <a:graphicFrameLocks noGrp="1"/>
          </p:cNvGraphicFramePr>
          <p:nvPr>
            <p:extLst>
              <p:ext uri="{D42A27DB-BD31-4B8C-83A1-F6EECF244321}">
                <p14:modId xmlns:p14="http://schemas.microsoft.com/office/powerpoint/2010/main" val="1131191950"/>
              </p:ext>
            </p:extLst>
          </p:nvPr>
        </p:nvGraphicFramePr>
        <p:xfrm>
          <a:off x="533399" y="1295401"/>
          <a:ext cx="8001001" cy="4571994"/>
        </p:xfrm>
        <a:graphic>
          <a:graphicData uri="http://schemas.openxmlformats.org/drawingml/2006/table">
            <a:tbl>
              <a:tblPr/>
              <a:tblGrid>
                <a:gridCol w="2854817"/>
                <a:gridCol w="1821825"/>
                <a:gridCol w="1821825"/>
                <a:gridCol w="1502534"/>
              </a:tblGrid>
              <a:tr h="241837">
                <a:tc>
                  <a:txBody>
                    <a:bodyPr/>
                    <a:lstStyle/>
                    <a:p>
                      <a:pPr algn="l" fontAlgn="b"/>
                      <a:r>
                        <a:rPr lang="en-US" sz="1100" b="0" i="0" u="none" strike="noStrike">
                          <a:solidFill>
                            <a:srgbClr val="000000"/>
                          </a:solidFill>
                          <a:effectLst/>
                          <a:latin typeface="Arial"/>
                        </a:rPr>
                        <a:t>Pathology - Hospital</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Arial"/>
                        </a:rPr>
                        <a:t>FY 2014 YTD Feb</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Arial"/>
                        </a:rPr>
                        <a:t>FY 2013 YTD Feb</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Arial"/>
                        </a:rPr>
                        <a:t>YoY % Change</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241837">
                <a:tc>
                  <a:txBody>
                    <a:bodyPr/>
                    <a:lstStyle/>
                    <a:p>
                      <a:pPr algn="l" fontAlgn="b"/>
                      <a:r>
                        <a:rPr lang="en-US" sz="1100" b="0" i="0" u="none" strike="noStrike">
                          <a:solidFill>
                            <a:srgbClr val="000000"/>
                          </a:solidFill>
                          <a:effectLst/>
                          <a:latin typeface="Arial"/>
                        </a:rPr>
                        <a:t>Billed Tests</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Arial"/>
                        </a:rPr>
                        <a:t>3,494,978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Arial"/>
                        </a:rPr>
                        <a:t>3,649,717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Arial"/>
                        </a:rPr>
                        <a:t>-4.24%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241837">
                <a:tc>
                  <a:txBody>
                    <a:bodyPr/>
                    <a:lstStyle/>
                    <a:p>
                      <a:pPr algn="l" fontAlgn="b"/>
                      <a:r>
                        <a:rPr lang="en-US" sz="1100" b="0" i="0" u="none" strike="noStrike">
                          <a:solidFill>
                            <a:srgbClr val="000000"/>
                          </a:solidFill>
                          <a:effectLst/>
                          <a:latin typeface="Arial"/>
                        </a:rPr>
                        <a:t>  Inpt Billed Tests</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1,551,351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1,566,766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-0.98%</a:t>
                      </a:r>
                    </a:p>
                  </a:txBody>
                  <a:tcPr marL="9525" marR="9525" marT="9525" marB="0" anchor="b">
                    <a:lnL>
                      <a:noFill/>
                    </a:lnL>
                    <a:lnR>
                      <a:noFill/>
                    </a:lnR>
                    <a:lnT>
                      <a:noFill/>
                    </a:lnT>
                    <a:lnB>
                      <a:noFill/>
                    </a:lnB>
                  </a:tcPr>
                </a:tc>
              </a:tr>
              <a:tr h="241837">
                <a:tc>
                  <a:txBody>
                    <a:bodyPr/>
                    <a:lstStyle/>
                    <a:p>
                      <a:pPr algn="l" fontAlgn="b"/>
                      <a:r>
                        <a:rPr lang="en-US" sz="1100" b="0" i="0" u="none" strike="noStrike">
                          <a:solidFill>
                            <a:srgbClr val="000000"/>
                          </a:solidFill>
                          <a:effectLst/>
                          <a:latin typeface="Arial"/>
                        </a:rPr>
                        <a:t>  Outpt Billed Tests</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1,943,627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2,082,951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-6.69%</a:t>
                      </a:r>
                    </a:p>
                  </a:txBody>
                  <a:tcPr marL="9525" marR="9525" marT="9525" marB="0" anchor="b">
                    <a:lnL>
                      <a:noFill/>
                    </a:lnL>
                    <a:lnR>
                      <a:noFill/>
                    </a:lnR>
                    <a:lnT>
                      <a:noFill/>
                    </a:lnT>
                    <a:lnB>
                      <a:noFill/>
                    </a:lnB>
                  </a:tcPr>
                </a:tc>
              </a:tr>
              <a:tr h="241837">
                <a:tc>
                  <a:txBody>
                    <a:bodyPr/>
                    <a:lstStyle/>
                    <a:p>
                      <a:pPr algn="l" fontAlgn="b"/>
                      <a:r>
                        <a:rPr lang="en-US" sz="1100" b="0" i="0" u="none" strike="noStrike">
                          <a:solidFill>
                            <a:srgbClr val="000000"/>
                          </a:solidFill>
                          <a:effectLst/>
                          <a:latin typeface="Arial"/>
                        </a:rPr>
                        <a:t>Charges</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$397,454,303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$352,870,296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12.63%</a:t>
                      </a:r>
                    </a:p>
                  </a:txBody>
                  <a:tcPr marL="9525" marR="9525" marT="9525" marB="0" anchor="b">
                    <a:lnL>
                      <a:noFill/>
                    </a:lnL>
                    <a:lnR>
                      <a:noFill/>
                    </a:lnR>
                    <a:lnT>
                      <a:noFill/>
                    </a:lnT>
                    <a:lnB>
                      <a:noFill/>
                    </a:lnB>
                  </a:tcPr>
                </a:tc>
              </a:tr>
              <a:tr h="241837">
                <a:tc>
                  <a:txBody>
                    <a:bodyPr/>
                    <a:lstStyle/>
                    <a:p>
                      <a:pPr algn="l" fontAlgn="b"/>
                      <a:r>
                        <a:rPr lang="en-US" sz="1100" b="0" i="0" u="none" strike="noStrike">
                          <a:solidFill>
                            <a:srgbClr val="000000"/>
                          </a:solidFill>
                          <a:effectLst/>
                          <a:latin typeface="Arial"/>
                        </a:rPr>
                        <a:t>Expense</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$66,457,713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$64,724,563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2.68%</a:t>
                      </a:r>
                    </a:p>
                  </a:txBody>
                  <a:tcPr marL="9525" marR="9525" marT="9525" marB="0" anchor="b">
                    <a:lnL>
                      <a:noFill/>
                    </a:lnL>
                    <a:lnR>
                      <a:noFill/>
                    </a:lnR>
                    <a:lnT>
                      <a:noFill/>
                    </a:lnT>
                    <a:lnB>
                      <a:noFill/>
                    </a:lnB>
                  </a:tcPr>
                </a:tc>
              </a:tr>
              <a:tr h="241837">
                <a:tc>
                  <a:txBody>
                    <a:bodyPr/>
                    <a:lstStyle/>
                    <a:p>
                      <a:pPr algn="l" fontAlgn="b"/>
                      <a:r>
                        <a:rPr lang="en-US" sz="1100" b="0" i="0" u="none" strike="noStrike">
                          <a:solidFill>
                            <a:srgbClr val="000000"/>
                          </a:solidFill>
                          <a:effectLst/>
                          <a:latin typeface="Arial"/>
                        </a:rPr>
                        <a:t>FTEs</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548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532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3.01%</a:t>
                      </a:r>
                    </a:p>
                  </a:txBody>
                  <a:tcPr marL="9525" marR="9525" marT="9525" marB="0" anchor="b">
                    <a:lnL>
                      <a:noFill/>
                    </a:lnL>
                    <a:lnR>
                      <a:noFill/>
                    </a:lnR>
                    <a:lnT>
                      <a:noFill/>
                    </a:lnT>
                    <a:lnB>
                      <a:noFill/>
                    </a:lnB>
                  </a:tcPr>
                </a:tc>
              </a:tr>
              <a:tr h="241837">
                <a:tc>
                  <a:txBody>
                    <a:bodyPr/>
                    <a:lstStyle/>
                    <a:p>
                      <a:pPr algn="l" fontAlgn="b"/>
                      <a:endParaRPr lang="en-US" sz="11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a:endParaRPr>
                    </a:p>
                  </a:txBody>
                  <a:tcPr marL="9525" marR="9525" marT="9525" marB="0" anchor="b">
                    <a:lnL>
                      <a:noFill/>
                    </a:lnL>
                    <a:lnR>
                      <a:noFill/>
                    </a:lnR>
                    <a:lnT>
                      <a:noFill/>
                    </a:lnT>
                    <a:lnB>
                      <a:noFill/>
                    </a:lnB>
                  </a:tcPr>
                </a:tc>
              </a:tr>
              <a:tr h="241837">
                <a:tc>
                  <a:txBody>
                    <a:bodyPr/>
                    <a:lstStyle/>
                    <a:p>
                      <a:pPr algn="l" fontAlgn="b"/>
                      <a:endParaRPr lang="en-US" sz="11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a:endParaRPr>
                    </a:p>
                  </a:txBody>
                  <a:tcPr marL="9525" marR="9525" marT="9525" marB="0" anchor="b">
                    <a:lnL>
                      <a:noFill/>
                    </a:lnL>
                    <a:lnR>
                      <a:noFill/>
                    </a:lnR>
                    <a:lnT>
                      <a:noFill/>
                    </a:lnT>
                    <a:lnB>
                      <a:noFill/>
                    </a:lnB>
                  </a:tcPr>
                </a:tc>
              </a:tr>
              <a:tr h="241837">
                <a:tc>
                  <a:txBody>
                    <a:bodyPr/>
                    <a:lstStyle/>
                    <a:p>
                      <a:pPr algn="l" fontAlgn="b"/>
                      <a:r>
                        <a:rPr lang="en-US" sz="1100" b="0" i="0" u="none" strike="noStrike">
                          <a:solidFill>
                            <a:srgbClr val="000000"/>
                          </a:solidFill>
                          <a:effectLst/>
                          <a:latin typeface="Arial"/>
                        </a:rPr>
                        <a:t>Pathology- Department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Arial"/>
                        </a:rPr>
                        <a:t>FY 2014 YTD Feb</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Arial"/>
                        </a:rPr>
                        <a:t>FY 2013 YTD Feb</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Arial"/>
                        </a:rPr>
                        <a:t>YoY % Change</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241837">
                <a:tc>
                  <a:txBody>
                    <a:bodyPr/>
                    <a:lstStyle/>
                    <a:p>
                      <a:pPr algn="l" fontAlgn="b"/>
                      <a:r>
                        <a:rPr lang="en-US" sz="1100" b="0" i="0" u="none" strike="noStrike">
                          <a:solidFill>
                            <a:srgbClr val="000000"/>
                          </a:solidFill>
                          <a:effectLst/>
                          <a:latin typeface="Arial"/>
                        </a:rPr>
                        <a:t>Work RVUs</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Arial"/>
                        </a:rPr>
                        <a:t>183,203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Arial"/>
                        </a:rPr>
                        <a:t>163,898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Arial"/>
                        </a:rPr>
                        <a:t>11.8 %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241837">
                <a:tc>
                  <a:txBody>
                    <a:bodyPr/>
                    <a:lstStyle/>
                    <a:p>
                      <a:pPr algn="l" fontAlgn="b"/>
                      <a:r>
                        <a:rPr lang="en-US" sz="1100" b="0" i="0" u="none" strike="noStrike">
                          <a:solidFill>
                            <a:srgbClr val="000000"/>
                          </a:solidFill>
                          <a:effectLst/>
                          <a:latin typeface="Arial"/>
                        </a:rPr>
                        <a:t>Net Pt Care Revenue</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$12,503,845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$11,785,174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6.1 %</a:t>
                      </a:r>
                    </a:p>
                  </a:txBody>
                  <a:tcPr marL="9525" marR="9525" marT="9525" marB="0" anchor="b">
                    <a:lnL>
                      <a:noFill/>
                    </a:lnL>
                    <a:lnR>
                      <a:noFill/>
                    </a:lnR>
                    <a:lnT>
                      <a:noFill/>
                    </a:lnT>
                    <a:lnB>
                      <a:noFill/>
                    </a:lnB>
                  </a:tcPr>
                </a:tc>
              </a:tr>
              <a:tr h="241837">
                <a:tc>
                  <a:txBody>
                    <a:bodyPr/>
                    <a:lstStyle/>
                    <a:p>
                      <a:pPr algn="l" fontAlgn="b"/>
                      <a:r>
                        <a:rPr lang="en-US" sz="1100" b="0" i="0" u="none" strike="noStrike">
                          <a:solidFill>
                            <a:srgbClr val="000000"/>
                          </a:solidFill>
                          <a:effectLst/>
                          <a:latin typeface="Arial"/>
                        </a:rPr>
                        <a:t>  Practice</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$11,556,287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$10,821,314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6.8 %</a:t>
                      </a:r>
                    </a:p>
                  </a:txBody>
                  <a:tcPr marL="9525" marR="9525" marT="9525" marB="0" anchor="b">
                    <a:lnL>
                      <a:noFill/>
                    </a:lnL>
                    <a:lnR>
                      <a:noFill/>
                    </a:lnR>
                    <a:lnT>
                      <a:noFill/>
                    </a:lnT>
                    <a:lnB>
                      <a:noFill/>
                    </a:lnB>
                  </a:tcPr>
                </a:tc>
              </a:tr>
              <a:tr h="241837">
                <a:tc>
                  <a:txBody>
                    <a:bodyPr/>
                    <a:lstStyle/>
                    <a:p>
                      <a:pPr algn="l" fontAlgn="b"/>
                      <a:r>
                        <a:rPr lang="en-US" sz="1100" b="0" i="0" u="none" strike="noStrike">
                          <a:solidFill>
                            <a:srgbClr val="000000"/>
                          </a:solidFill>
                          <a:effectLst/>
                          <a:latin typeface="Arial"/>
                        </a:rPr>
                        <a:t>  Component Billing</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$947,558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$963,860 </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FF0000"/>
                          </a:solidFill>
                          <a:effectLst/>
                          <a:latin typeface="Arial"/>
                        </a:rPr>
                        <a:t>(1.7)%</a:t>
                      </a:r>
                    </a:p>
                  </a:txBody>
                  <a:tcPr marL="9525" marR="9525" marT="9525" marB="0" anchor="b">
                    <a:lnL>
                      <a:noFill/>
                    </a:lnL>
                    <a:lnR>
                      <a:noFill/>
                    </a:lnR>
                    <a:lnT>
                      <a:noFill/>
                    </a:lnT>
                    <a:lnB>
                      <a:noFill/>
                    </a:lnB>
                  </a:tcPr>
                </a:tc>
              </a:tr>
              <a:tr h="460765">
                <a:tc>
                  <a:txBody>
                    <a:bodyPr/>
                    <a:lstStyle/>
                    <a:p>
                      <a:pPr algn="l" fontAlgn="b"/>
                      <a:r>
                        <a:rPr lang="en-US" sz="1100" b="0" i="0" u="none" strike="noStrike">
                          <a:solidFill>
                            <a:srgbClr val="000000"/>
                          </a:solidFill>
                          <a:effectLst/>
                          <a:latin typeface="Arial"/>
                        </a:rPr>
                        <a:t>Margin Before Market Changes</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FF0000"/>
                          </a:solidFill>
                          <a:effectLst/>
                          <a:latin typeface="Arial"/>
                        </a:rPr>
                        <a:t>($1,098,051)</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FF0000"/>
                          </a:solidFill>
                          <a:effectLst/>
                          <a:latin typeface="Arial"/>
                        </a:rPr>
                        <a:t>($1,873,105)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41.4 %</a:t>
                      </a:r>
                    </a:p>
                  </a:txBody>
                  <a:tcPr marL="9525" marR="9525" marT="9525" marB="0" anchor="b">
                    <a:lnL>
                      <a:noFill/>
                    </a:lnL>
                    <a:lnR>
                      <a:noFill/>
                    </a:lnR>
                    <a:lnT>
                      <a:noFill/>
                    </a:lnT>
                    <a:lnB>
                      <a:noFill/>
                    </a:lnB>
                  </a:tcPr>
                </a:tc>
              </a:tr>
              <a:tr h="241837">
                <a:tc>
                  <a:txBody>
                    <a:bodyPr/>
                    <a:lstStyle/>
                    <a:p>
                      <a:pPr algn="l" fontAlgn="b"/>
                      <a:r>
                        <a:rPr lang="en-US" sz="1100" b="0" i="0" u="none" strike="noStrike">
                          <a:solidFill>
                            <a:srgbClr val="000000"/>
                          </a:solidFill>
                          <a:effectLst/>
                          <a:latin typeface="Arial"/>
                        </a:rPr>
                        <a:t>Margin With Market Changes</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$4,578,723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$211,549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2,064.4 %</a:t>
                      </a:r>
                    </a:p>
                  </a:txBody>
                  <a:tcPr marL="9525" marR="9525" marT="9525" marB="0" anchor="b">
                    <a:lnL>
                      <a:noFill/>
                    </a:lnL>
                    <a:lnR>
                      <a:noFill/>
                    </a:lnR>
                    <a:lnT>
                      <a:noFill/>
                    </a:lnT>
                    <a:lnB>
                      <a:noFill/>
                    </a:lnB>
                  </a:tcPr>
                </a:tc>
              </a:tr>
              <a:tr h="241837">
                <a:tc>
                  <a:txBody>
                    <a:bodyPr/>
                    <a:lstStyle/>
                    <a:p>
                      <a:pPr algn="l" fontAlgn="b"/>
                      <a:endParaRPr lang="en-US" sz="11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rial"/>
                      </a:endParaRPr>
                    </a:p>
                  </a:txBody>
                  <a:tcPr marL="9525" marR="9525" marT="9525" marB="0" anchor="b">
                    <a:lnL>
                      <a:noFill/>
                    </a:lnL>
                    <a:lnR>
                      <a:noFill/>
                    </a:lnR>
                    <a:lnT>
                      <a:noFill/>
                    </a:lnT>
                    <a:lnB>
                      <a:noFill/>
                    </a:lnB>
                  </a:tcPr>
                </a:tc>
              </a:tr>
              <a:tr h="241837">
                <a:tc>
                  <a:txBody>
                    <a:bodyPr/>
                    <a:lstStyle/>
                    <a:p>
                      <a:pPr algn="l" fontAlgn="b"/>
                      <a:r>
                        <a:rPr lang="en-US" sz="1100" b="0" i="0" u="none" strike="noStrike">
                          <a:solidFill>
                            <a:srgbClr val="000000"/>
                          </a:solidFill>
                          <a:effectLst/>
                          <a:latin typeface="Arial"/>
                        </a:rPr>
                        <a:t>ACU Total Margin (in Millions)</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$77.2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Arial"/>
                        </a:rPr>
                        <a:t>$39.4 </a:t>
                      </a: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Arial"/>
                      </a:endParaRP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1962451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534107161"/>
              </p:ext>
            </p:extLst>
          </p:nvPr>
        </p:nvGraphicFramePr>
        <p:xfrm>
          <a:off x="838200" y="228600"/>
          <a:ext cx="7391399" cy="6411360"/>
        </p:xfrm>
        <a:graphic>
          <a:graphicData uri="http://schemas.openxmlformats.org/drawingml/2006/table">
            <a:tbl>
              <a:tblPr/>
              <a:tblGrid>
                <a:gridCol w="3139205"/>
                <a:gridCol w="960786"/>
                <a:gridCol w="960786"/>
                <a:gridCol w="960786"/>
                <a:gridCol w="684918"/>
                <a:gridCol w="684918"/>
              </a:tblGrid>
              <a:tr h="165288">
                <a:tc gridSpan="6">
                  <a:txBody>
                    <a:bodyPr/>
                    <a:lstStyle/>
                    <a:p>
                      <a:pPr algn="ctr" fontAlgn="b"/>
                      <a:r>
                        <a:rPr lang="en-US" sz="900" b="1" i="0" u="none" strike="noStrike" dirty="0">
                          <a:solidFill>
                            <a:srgbClr val="000000"/>
                          </a:solidFill>
                          <a:effectLst/>
                          <a:latin typeface="Arial"/>
                        </a:rPr>
                        <a:t>The University of Michigan Medical School</a:t>
                      </a:r>
                    </a:p>
                  </a:txBody>
                  <a:tcPr marL="5916" marR="5916" marT="591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5288">
                <a:tc gridSpan="6">
                  <a:txBody>
                    <a:bodyPr/>
                    <a:lstStyle/>
                    <a:p>
                      <a:pPr algn="ctr" fontAlgn="b"/>
                      <a:r>
                        <a:rPr lang="en-US" sz="900" b="1" i="0" u="none" strike="noStrike">
                          <a:solidFill>
                            <a:srgbClr val="000000"/>
                          </a:solidFill>
                          <a:effectLst/>
                          <a:latin typeface="Arial"/>
                        </a:rPr>
                        <a:t>Department of Pathology</a:t>
                      </a:r>
                    </a:p>
                  </a:txBody>
                  <a:tcPr marL="5916" marR="5916" marT="591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5288">
                <a:tc gridSpan="6">
                  <a:txBody>
                    <a:bodyPr/>
                    <a:lstStyle/>
                    <a:p>
                      <a:pPr algn="ctr" fontAlgn="b"/>
                      <a:r>
                        <a:rPr lang="en-US" sz="900" b="1" i="0" u="none" strike="noStrike">
                          <a:solidFill>
                            <a:srgbClr val="000000"/>
                          </a:solidFill>
                          <a:effectLst/>
                          <a:latin typeface="Arial"/>
                        </a:rPr>
                        <a:t>Forecast All Funds Budget FY 2014 and FY 2015</a:t>
                      </a: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29747">
                <a:tc>
                  <a:txBody>
                    <a:bodyPr/>
                    <a:lstStyle/>
                    <a:p>
                      <a:pPr algn="l" fontAlgn="b"/>
                      <a:r>
                        <a:rPr lang="en-US" sz="900" b="1" i="0" u="none" strike="noStrike">
                          <a:solidFill>
                            <a:srgbClr val="000000"/>
                          </a:solidFill>
                          <a:effectLst/>
                          <a:latin typeface="Arial"/>
                        </a:rPr>
                        <a:t>REVENUE</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b"/>
                      <a:r>
                        <a:rPr lang="en-US" sz="900" b="1" i="0" u="none" strike="noStrike">
                          <a:solidFill>
                            <a:srgbClr val="000000"/>
                          </a:solidFill>
                          <a:effectLst/>
                          <a:latin typeface="Arial"/>
                        </a:rPr>
                        <a:t>FY 2013</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b"/>
                      <a:r>
                        <a:rPr lang="en-US" sz="900" b="1" i="0" u="none" strike="noStrike">
                          <a:solidFill>
                            <a:srgbClr val="000000"/>
                          </a:solidFill>
                          <a:effectLst/>
                          <a:latin typeface="Arial"/>
                        </a:rPr>
                        <a:t>FY 2014</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b"/>
                      <a:r>
                        <a:rPr lang="en-US" sz="900" b="1" i="0" u="none" strike="noStrike">
                          <a:solidFill>
                            <a:srgbClr val="000000"/>
                          </a:solidFill>
                          <a:effectLst/>
                          <a:latin typeface="Arial"/>
                        </a:rPr>
                        <a:t>FY 2015</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b"/>
                      <a:r>
                        <a:rPr lang="en-US" sz="900" b="1" i="0" u="none" strike="noStrike">
                          <a:solidFill>
                            <a:srgbClr val="000000"/>
                          </a:solidFill>
                          <a:effectLst/>
                          <a:latin typeface="Arial"/>
                        </a:rPr>
                        <a:t>FY14 vs FY13</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b"/>
                      <a:r>
                        <a:rPr lang="en-US" sz="900" b="1" i="0" u="none" strike="noStrike">
                          <a:solidFill>
                            <a:srgbClr val="000000"/>
                          </a:solidFill>
                          <a:effectLst/>
                          <a:latin typeface="Arial"/>
                        </a:rPr>
                        <a:t>FY15 vs FY14</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r>
              <a:tr h="157284">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a:noFill/>
                    </a:lnB>
                  </a:tcPr>
                </a:tc>
              </a:tr>
              <a:tr h="165288">
                <a:tc>
                  <a:txBody>
                    <a:bodyPr/>
                    <a:lstStyle/>
                    <a:p>
                      <a:pPr algn="l" fontAlgn="b"/>
                      <a:r>
                        <a:rPr lang="en-US" sz="900" b="0" i="0" u="none" strike="noStrike">
                          <a:solidFill>
                            <a:srgbClr val="000000"/>
                          </a:solidFill>
                          <a:effectLst/>
                          <a:latin typeface="Arial"/>
                        </a:rPr>
                        <a:t>Net Patient Care Revenue</a:t>
                      </a:r>
                    </a:p>
                  </a:txBody>
                  <a:tcPr marL="141991"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$20,517,696 </a:t>
                      </a:r>
                    </a:p>
                  </a:txBody>
                  <a:tcPr marL="5916"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$22,291,601 </a:t>
                      </a:r>
                    </a:p>
                  </a:txBody>
                  <a:tcPr marL="5916"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$24,987,159 </a:t>
                      </a:r>
                    </a:p>
                  </a:txBody>
                  <a:tcPr marL="5916" marR="5916" marT="5916" marB="0" anchor="b">
                    <a:lnL>
                      <a:noFill/>
                    </a:lnL>
                    <a:lnR>
                      <a:noFill/>
                    </a:lnR>
                    <a:lnT>
                      <a:noFill/>
                    </a:lnT>
                    <a:lnB>
                      <a:noFill/>
                    </a:lnB>
                  </a:tcPr>
                </a:tc>
                <a:tc>
                  <a:txBody>
                    <a:bodyPr/>
                    <a:lstStyle/>
                    <a:p>
                      <a:pPr algn="r" fontAlgn="b"/>
                      <a:r>
                        <a:rPr lang="en-US" sz="900" b="1" i="0" u="none" strike="noStrike">
                          <a:solidFill>
                            <a:srgbClr val="000000"/>
                          </a:solidFill>
                          <a:effectLst/>
                          <a:latin typeface="Arial"/>
                        </a:rPr>
                        <a:t>8.6% </a:t>
                      </a:r>
                    </a:p>
                  </a:txBody>
                  <a:tcPr marL="5916" marR="5916" marT="5916" marB="0" anchor="b">
                    <a:lnL>
                      <a:noFill/>
                    </a:lnL>
                    <a:lnR>
                      <a:noFill/>
                    </a:lnR>
                    <a:lnT>
                      <a:noFill/>
                    </a:lnT>
                    <a:lnB>
                      <a:noFill/>
                    </a:lnB>
                  </a:tcPr>
                </a:tc>
                <a:tc>
                  <a:txBody>
                    <a:bodyPr/>
                    <a:lstStyle/>
                    <a:p>
                      <a:pPr algn="r" fontAlgn="b"/>
                      <a:r>
                        <a:rPr lang="en-US" sz="900" b="1" i="0" u="none" strike="noStrike">
                          <a:solidFill>
                            <a:srgbClr val="000000"/>
                          </a:solidFill>
                          <a:effectLst/>
                          <a:latin typeface="Arial"/>
                        </a:rPr>
                        <a:t>12.1% </a:t>
                      </a:r>
                    </a:p>
                  </a:txBody>
                  <a:tcPr marL="5916" marR="5916" marT="5916" marB="0" anchor="b">
                    <a:lnL>
                      <a:noFill/>
                    </a:lnL>
                    <a:lnR>
                      <a:noFill/>
                    </a:lnR>
                    <a:lnT>
                      <a:noFill/>
                    </a:lnT>
                    <a:lnB>
                      <a:noFill/>
                    </a:lnB>
                  </a:tcPr>
                </a:tc>
              </a:tr>
              <a:tr h="165288">
                <a:tc>
                  <a:txBody>
                    <a:bodyPr/>
                    <a:lstStyle/>
                    <a:p>
                      <a:pPr algn="l" fontAlgn="b"/>
                      <a:r>
                        <a:rPr lang="en-US" sz="900" b="0" i="0" u="none" strike="noStrike">
                          <a:solidFill>
                            <a:srgbClr val="000000"/>
                          </a:solidFill>
                          <a:effectLst/>
                          <a:latin typeface="Arial"/>
                        </a:rPr>
                        <a:t>Net Grant/Contract Revenue</a:t>
                      </a:r>
                    </a:p>
                  </a:txBody>
                  <a:tcPr marL="141991"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$21,830,460 </a:t>
                      </a:r>
                    </a:p>
                  </a:txBody>
                  <a:tcPr marL="5916"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$22,188,127 </a:t>
                      </a:r>
                    </a:p>
                  </a:txBody>
                  <a:tcPr marL="5916"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$22,968,584 </a:t>
                      </a:r>
                    </a:p>
                  </a:txBody>
                  <a:tcPr marL="5916" marR="5916" marT="5916" marB="0" anchor="b">
                    <a:lnL>
                      <a:noFill/>
                    </a:lnL>
                    <a:lnR>
                      <a:noFill/>
                    </a:lnR>
                    <a:lnT>
                      <a:noFill/>
                    </a:lnT>
                    <a:lnB>
                      <a:noFill/>
                    </a:lnB>
                  </a:tcPr>
                </a:tc>
                <a:tc>
                  <a:txBody>
                    <a:bodyPr/>
                    <a:lstStyle/>
                    <a:p>
                      <a:pPr algn="r" fontAlgn="b"/>
                      <a:r>
                        <a:rPr lang="en-US" sz="900" b="1" i="0" u="none" strike="noStrike">
                          <a:solidFill>
                            <a:srgbClr val="000000"/>
                          </a:solidFill>
                          <a:effectLst/>
                          <a:latin typeface="Arial"/>
                        </a:rPr>
                        <a:t>1.6% </a:t>
                      </a:r>
                    </a:p>
                  </a:txBody>
                  <a:tcPr marL="5916" marR="5916" marT="5916" marB="0" anchor="b">
                    <a:lnL>
                      <a:noFill/>
                    </a:lnL>
                    <a:lnR>
                      <a:noFill/>
                    </a:lnR>
                    <a:lnT>
                      <a:noFill/>
                    </a:lnT>
                    <a:lnB>
                      <a:noFill/>
                    </a:lnB>
                  </a:tcPr>
                </a:tc>
                <a:tc>
                  <a:txBody>
                    <a:bodyPr/>
                    <a:lstStyle/>
                    <a:p>
                      <a:pPr algn="r" fontAlgn="b"/>
                      <a:r>
                        <a:rPr lang="en-US" sz="900" b="1" i="0" u="none" strike="noStrike">
                          <a:solidFill>
                            <a:srgbClr val="000000"/>
                          </a:solidFill>
                          <a:effectLst/>
                          <a:latin typeface="Arial"/>
                        </a:rPr>
                        <a:t>3.5% </a:t>
                      </a:r>
                    </a:p>
                  </a:txBody>
                  <a:tcPr marL="5916" marR="5916" marT="5916" marB="0" anchor="b">
                    <a:lnL>
                      <a:noFill/>
                    </a:lnL>
                    <a:lnR>
                      <a:noFill/>
                    </a:lnR>
                    <a:lnT>
                      <a:noFill/>
                    </a:lnT>
                    <a:lnB>
                      <a:noFill/>
                    </a:lnB>
                  </a:tcPr>
                </a:tc>
              </a:tr>
              <a:tr h="165288">
                <a:tc>
                  <a:txBody>
                    <a:bodyPr/>
                    <a:lstStyle/>
                    <a:p>
                      <a:pPr algn="l" fontAlgn="b"/>
                      <a:r>
                        <a:rPr lang="en-US" sz="900" b="0" i="0" u="none" strike="noStrike">
                          <a:solidFill>
                            <a:srgbClr val="000000"/>
                          </a:solidFill>
                          <a:effectLst/>
                          <a:latin typeface="Arial"/>
                        </a:rPr>
                        <a:t>UMHS Service Payments</a:t>
                      </a:r>
                    </a:p>
                  </a:txBody>
                  <a:tcPr marL="141991"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$6,256,536 </a:t>
                      </a:r>
                    </a:p>
                  </a:txBody>
                  <a:tcPr marL="5916"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$6,281,561 </a:t>
                      </a:r>
                    </a:p>
                  </a:txBody>
                  <a:tcPr marL="5916"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$6,277,168 </a:t>
                      </a:r>
                    </a:p>
                  </a:txBody>
                  <a:tcPr marL="5916" marR="5916" marT="5916" marB="0" anchor="b">
                    <a:lnL>
                      <a:noFill/>
                    </a:lnL>
                    <a:lnR>
                      <a:noFill/>
                    </a:lnR>
                    <a:lnT>
                      <a:noFill/>
                    </a:lnT>
                    <a:lnB>
                      <a:noFill/>
                    </a:lnB>
                  </a:tcPr>
                </a:tc>
                <a:tc>
                  <a:txBody>
                    <a:bodyPr/>
                    <a:lstStyle/>
                    <a:p>
                      <a:pPr algn="r" fontAlgn="b"/>
                      <a:r>
                        <a:rPr lang="en-US" sz="900" b="1" i="0" u="none" strike="noStrike">
                          <a:solidFill>
                            <a:srgbClr val="000000"/>
                          </a:solidFill>
                          <a:effectLst/>
                          <a:latin typeface="Arial"/>
                        </a:rPr>
                        <a:t>0.4% </a:t>
                      </a:r>
                    </a:p>
                  </a:txBody>
                  <a:tcPr marL="5916" marR="5916" marT="5916" marB="0" anchor="b">
                    <a:lnL>
                      <a:noFill/>
                    </a:lnL>
                    <a:lnR>
                      <a:noFill/>
                    </a:lnR>
                    <a:lnT>
                      <a:noFill/>
                    </a:lnT>
                    <a:lnB>
                      <a:noFill/>
                    </a:lnB>
                  </a:tcPr>
                </a:tc>
                <a:tc>
                  <a:txBody>
                    <a:bodyPr/>
                    <a:lstStyle/>
                    <a:p>
                      <a:pPr algn="r" fontAlgn="b"/>
                      <a:r>
                        <a:rPr lang="en-US" sz="900" b="1" i="0" u="none" strike="noStrike" dirty="0">
                          <a:solidFill>
                            <a:srgbClr val="FF0000"/>
                          </a:solidFill>
                          <a:effectLst/>
                          <a:latin typeface="Arial"/>
                        </a:rPr>
                        <a:t>(0.1%)</a:t>
                      </a:r>
                    </a:p>
                  </a:txBody>
                  <a:tcPr marL="5916" marR="5916" marT="5916" marB="0" anchor="b">
                    <a:lnL>
                      <a:noFill/>
                    </a:lnL>
                    <a:lnR>
                      <a:noFill/>
                    </a:lnR>
                    <a:lnT>
                      <a:noFill/>
                    </a:lnT>
                    <a:lnB>
                      <a:noFill/>
                    </a:lnB>
                  </a:tcPr>
                </a:tc>
              </a:tr>
              <a:tr h="165288">
                <a:tc>
                  <a:txBody>
                    <a:bodyPr/>
                    <a:lstStyle/>
                    <a:p>
                      <a:pPr algn="l" fontAlgn="b"/>
                      <a:r>
                        <a:rPr lang="en-US" sz="900" b="0" i="0" u="none" strike="noStrike">
                          <a:solidFill>
                            <a:srgbClr val="000000"/>
                          </a:solidFill>
                          <a:effectLst/>
                          <a:latin typeface="Arial"/>
                        </a:rPr>
                        <a:t>General Fund Tuition &amp; Provost Allocation</a:t>
                      </a:r>
                    </a:p>
                  </a:txBody>
                  <a:tcPr marL="141991"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$615,974 </a:t>
                      </a:r>
                    </a:p>
                  </a:txBody>
                  <a:tcPr marL="5916"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$0 </a:t>
                      </a:r>
                    </a:p>
                  </a:txBody>
                  <a:tcPr marL="5916"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$0 </a:t>
                      </a:r>
                    </a:p>
                  </a:txBody>
                  <a:tcPr marL="5916" marR="5916" marT="5916" marB="0" anchor="b">
                    <a:lnL>
                      <a:noFill/>
                    </a:lnL>
                    <a:lnR>
                      <a:noFill/>
                    </a:lnR>
                    <a:lnT>
                      <a:noFill/>
                    </a:lnT>
                    <a:lnB>
                      <a:noFill/>
                    </a:lnB>
                  </a:tcPr>
                </a:tc>
                <a:tc>
                  <a:txBody>
                    <a:bodyPr/>
                    <a:lstStyle/>
                    <a:p>
                      <a:pPr algn="r" fontAlgn="b"/>
                      <a:r>
                        <a:rPr lang="en-US" sz="900" b="1" i="0" u="none" strike="noStrike" dirty="0">
                          <a:solidFill>
                            <a:srgbClr val="FF0000"/>
                          </a:solidFill>
                          <a:effectLst/>
                          <a:latin typeface="Arial"/>
                        </a:rPr>
                        <a:t>(100.0%)</a:t>
                      </a:r>
                    </a:p>
                  </a:txBody>
                  <a:tcPr marL="5916" marR="5916" marT="5916" marB="0" anchor="b">
                    <a:lnL>
                      <a:noFill/>
                    </a:lnL>
                    <a:lnR>
                      <a:noFill/>
                    </a:lnR>
                    <a:lnT>
                      <a:noFill/>
                    </a:lnT>
                    <a:lnB>
                      <a:noFill/>
                    </a:lnB>
                  </a:tcPr>
                </a:tc>
                <a:tc>
                  <a:txBody>
                    <a:bodyPr/>
                    <a:lstStyle/>
                    <a:p>
                      <a:pPr algn="ctr" fontAlgn="b"/>
                      <a:r>
                        <a:rPr lang="en-US" sz="900" b="1" i="0" u="none" strike="noStrike">
                          <a:solidFill>
                            <a:srgbClr val="000000"/>
                          </a:solidFill>
                          <a:effectLst/>
                          <a:latin typeface="Arial"/>
                        </a:rPr>
                        <a:t>-</a:t>
                      </a:r>
                    </a:p>
                  </a:txBody>
                  <a:tcPr marL="5916" marR="5916" marT="5916" marB="0" anchor="b">
                    <a:lnL>
                      <a:noFill/>
                    </a:lnL>
                    <a:lnR>
                      <a:noFill/>
                    </a:lnR>
                    <a:lnT>
                      <a:noFill/>
                    </a:lnT>
                    <a:lnB>
                      <a:noFill/>
                    </a:lnB>
                  </a:tcPr>
                </a:tc>
              </a:tr>
              <a:tr h="165288">
                <a:tc>
                  <a:txBody>
                    <a:bodyPr/>
                    <a:lstStyle/>
                    <a:p>
                      <a:pPr algn="l" fontAlgn="b"/>
                      <a:r>
                        <a:rPr lang="en-US" sz="900" b="0" i="0" u="none" strike="noStrike">
                          <a:solidFill>
                            <a:srgbClr val="000000"/>
                          </a:solidFill>
                          <a:effectLst/>
                          <a:latin typeface="Arial"/>
                        </a:rPr>
                        <a:t>Other Income (Gifts, Recharges</a:t>
                      </a:r>
                    </a:p>
                  </a:txBody>
                  <a:tcPr marL="141991"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$1,496,383 </a:t>
                      </a:r>
                    </a:p>
                  </a:txBody>
                  <a:tcPr marL="5916"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$1,396,470 </a:t>
                      </a:r>
                    </a:p>
                  </a:txBody>
                  <a:tcPr marL="5916"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$1,370,359 </a:t>
                      </a:r>
                    </a:p>
                  </a:txBody>
                  <a:tcPr marL="5916" marR="5916" marT="5916" marB="0" anchor="b">
                    <a:lnL>
                      <a:noFill/>
                    </a:lnL>
                    <a:lnR>
                      <a:noFill/>
                    </a:lnR>
                    <a:lnT>
                      <a:noFill/>
                    </a:lnT>
                    <a:lnB>
                      <a:noFill/>
                    </a:lnB>
                  </a:tcPr>
                </a:tc>
                <a:tc>
                  <a:txBody>
                    <a:bodyPr/>
                    <a:lstStyle/>
                    <a:p>
                      <a:pPr algn="r" fontAlgn="b"/>
                      <a:r>
                        <a:rPr lang="en-US" sz="900" b="1" i="0" u="none" strike="noStrike" dirty="0">
                          <a:solidFill>
                            <a:srgbClr val="FF0000"/>
                          </a:solidFill>
                          <a:effectLst/>
                          <a:latin typeface="Arial"/>
                        </a:rPr>
                        <a:t>(6.7%)</a:t>
                      </a:r>
                    </a:p>
                  </a:txBody>
                  <a:tcPr marL="5916" marR="5916" marT="5916" marB="0" anchor="b">
                    <a:lnL>
                      <a:noFill/>
                    </a:lnL>
                    <a:lnR>
                      <a:noFill/>
                    </a:lnR>
                    <a:lnT>
                      <a:noFill/>
                    </a:lnT>
                    <a:lnB>
                      <a:noFill/>
                    </a:lnB>
                  </a:tcPr>
                </a:tc>
                <a:tc>
                  <a:txBody>
                    <a:bodyPr/>
                    <a:lstStyle/>
                    <a:p>
                      <a:pPr algn="r" fontAlgn="b"/>
                      <a:r>
                        <a:rPr lang="en-US" sz="900" b="1" i="0" u="none" strike="noStrike" dirty="0">
                          <a:solidFill>
                            <a:srgbClr val="FF0000"/>
                          </a:solidFill>
                          <a:effectLst/>
                          <a:latin typeface="Arial"/>
                        </a:rPr>
                        <a:t>(1.9%)</a:t>
                      </a:r>
                    </a:p>
                  </a:txBody>
                  <a:tcPr marL="5916" marR="5916" marT="5916" marB="0" anchor="b">
                    <a:lnL>
                      <a:noFill/>
                    </a:lnL>
                    <a:lnR>
                      <a:noFill/>
                    </a:lnR>
                    <a:lnT>
                      <a:noFill/>
                    </a:lnT>
                    <a:lnB>
                      <a:noFill/>
                    </a:lnB>
                  </a:tcPr>
                </a:tc>
              </a:tr>
              <a:tr h="157284">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r>
              <a:tr h="165288">
                <a:tc>
                  <a:txBody>
                    <a:bodyPr/>
                    <a:lstStyle/>
                    <a:p>
                      <a:pPr algn="l" fontAlgn="b"/>
                      <a:r>
                        <a:rPr lang="en-US" sz="900" b="1" i="0" u="none" strike="noStrike">
                          <a:solidFill>
                            <a:srgbClr val="000000"/>
                          </a:solidFill>
                          <a:effectLst/>
                          <a:latin typeface="Arial"/>
                        </a:rPr>
                        <a:t>Total Revenue</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$50,717,049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$52,157,759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$55,603,270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2.8%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6.6%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284">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a:noFill/>
                    </a:lnB>
                  </a:tcPr>
                </a:tc>
              </a:tr>
              <a:tr h="165288">
                <a:tc>
                  <a:txBody>
                    <a:bodyPr/>
                    <a:lstStyle/>
                    <a:p>
                      <a:pPr algn="l" fontAlgn="b"/>
                      <a:r>
                        <a:rPr lang="en-US" sz="900" b="1" i="0" u="none" strike="noStrike">
                          <a:solidFill>
                            <a:srgbClr val="000000"/>
                          </a:solidFill>
                          <a:effectLst/>
                          <a:latin typeface="Arial"/>
                        </a:rPr>
                        <a:t>EXPENSES</a:t>
                      </a:r>
                    </a:p>
                  </a:txBody>
                  <a:tcPr marL="5916" marR="5916" marT="5916" marB="0" anchor="b">
                    <a:lnL>
                      <a:noFill/>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a:noFill/>
                    </a:lnB>
                  </a:tcPr>
                </a:tc>
              </a:tr>
              <a:tr h="165288">
                <a:tc>
                  <a:txBody>
                    <a:bodyPr/>
                    <a:lstStyle/>
                    <a:p>
                      <a:pPr algn="l" fontAlgn="b"/>
                      <a:r>
                        <a:rPr lang="en-US" sz="900" b="0" i="0" u="none" strike="noStrike">
                          <a:solidFill>
                            <a:srgbClr val="000000"/>
                          </a:solidFill>
                          <a:effectLst/>
                          <a:latin typeface="Arial"/>
                        </a:rPr>
                        <a:t>Faculty Salaries</a:t>
                      </a:r>
                    </a:p>
                  </a:txBody>
                  <a:tcPr marL="141991"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$21,996,332 </a:t>
                      </a:r>
                    </a:p>
                  </a:txBody>
                  <a:tcPr marL="5916"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$21,571,721 </a:t>
                      </a:r>
                    </a:p>
                  </a:txBody>
                  <a:tcPr marL="5916"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$22,914,023 </a:t>
                      </a:r>
                    </a:p>
                  </a:txBody>
                  <a:tcPr marL="5916" marR="5916" marT="5916" marB="0" anchor="b">
                    <a:lnL>
                      <a:noFill/>
                    </a:lnL>
                    <a:lnR>
                      <a:noFill/>
                    </a:lnR>
                    <a:lnT>
                      <a:noFill/>
                    </a:lnT>
                    <a:lnB>
                      <a:noFill/>
                    </a:lnB>
                  </a:tcPr>
                </a:tc>
                <a:tc>
                  <a:txBody>
                    <a:bodyPr/>
                    <a:lstStyle/>
                    <a:p>
                      <a:pPr algn="r" fontAlgn="b"/>
                      <a:r>
                        <a:rPr lang="en-US" sz="900" b="1" i="0" u="none" strike="noStrike">
                          <a:solidFill>
                            <a:srgbClr val="000000"/>
                          </a:solidFill>
                          <a:effectLst/>
                          <a:latin typeface="Arial"/>
                        </a:rPr>
                        <a:t>1.9% </a:t>
                      </a:r>
                    </a:p>
                  </a:txBody>
                  <a:tcPr marL="5916" marR="5916" marT="5916" marB="0" anchor="b">
                    <a:lnL>
                      <a:noFill/>
                    </a:lnL>
                    <a:lnR>
                      <a:noFill/>
                    </a:lnR>
                    <a:lnT>
                      <a:noFill/>
                    </a:lnT>
                    <a:lnB>
                      <a:noFill/>
                    </a:lnB>
                  </a:tcPr>
                </a:tc>
                <a:tc>
                  <a:txBody>
                    <a:bodyPr/>
                    <a:lstStyle/>
                    <a:p>
                      <a:pPr algn="r" fontAlgn="b"/>
                      <a:r>
                        <a:rPr lang="en-US" sz="900" b="1" i="0" u="none" strike="noStrike" dirty="0">
                          <a:solidFill>
                            <a:srgbClr val="FF0000"/>
                          </a:solidFill>
                          <a:effectLst/>
                          <a:latin typeface="Arial"/>
                        </a:rPr>
                        <a:t>(6.2%)</a:t>
                      </a:r>
                    </a:p>
                  </a:txBody>
                  <a:tcPr marL="5916" marR="5916" marT="5916" marB="0" anchor="b">
                    <a:lnL>
                      <a:noFill/>
                    </a:lnL>
                    <a:lnR>
                      <a:noFill/>
                    </a:lnR>
                    <a:lnT>
                      <a:noFill/>
                    </a:lnT>
                    <a:lnB>
                      <a:noFill/>
                    </a:lnB>
                  </a:tcPr>
                </a:tc>
              </a:tr>
              <a:tr h="252041">
                <a:tc>
                  <a:txBody>
                    <a:bodyPr/>
                    <a:lstStyle/>
                    <a:p>
                      <a:pPr algn="l" fontAlgn="b"/>
                      <a:r>
                        <a:rPr lang="en-US" sz="900" b="0" i="0" u="none" strike="noStrike">
                          <a:solidFill>
                            <a:srgbClr val="000000"/>
                          </a:solidFill>
                          <a:effectLst/>
                          <a:latin typeface="Arial"/>
                        </a:rPr>
                        <a:t>Other Salaries</a:t>
                      </a:r>
                    </a:p>
                  </a:txBody>
                  <a:tcPr marL="141991"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$12,126,695 </a:t>
                      </a:r>
                    </a:p>
                  </a:txBody>
                  <a:tcPr marL="5916"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$11,896,715 </a:t>
                      </a:r>
                    </a:p>
                  </a:txBody>
                  <a:tcPr marL="5916"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$13,980,758 </a:t>
                      </a:r>
                    </a:p>
                  </a:txBody>
                  <a:tcPr marL="5916" marR="5916" marT="5916" marB="0" anchor="b">
                    <a:lnL>
                      <a:noFill/>
                    </a:lnL>
                    <a:lnR>
                      <a:noFill/>
                    </a:lnR>
                    <a:lnT>
                      <a:noFill/>
                    </a:lnT>
                    <a:lnB>
                      <a:noFill/>
                    </a:lnB>
                  </a:tcPr>
                </a:tc>
                <a:tc>
                  <a:txBody>
                    <a:bodyPr/>
                    <a:lstStyle/>
                    <a:p>
                      <a:pPr algn="r" fontAlgn="b"/>
                      <a:r>
                        <a:rPr lang="en-US" sz="900" b="1" i="0" u="none" strike="noStrike">
                          <a:solidFill>
                            <a:srgbClr val="000000"/>
                          </a:solidFill>
                          <a:effectLst/>
                          <a:latin typeface="Arial"/>
                        </a:rPr>
                        <a:t>1.9% </a:t>
                      </a:r>
                    </a:p>
                  </a:txBody>
                  <a:tcPr marL="5916" marR="5916" marT="5916" marB="0" anchor="b">
                    <a:lnL>
                      <a:noFill/>
                    </a:lnL>
                    <a:lnR>
                      <a:noFill/>
                    </a:lnR>
                    <a:lnT>
                      <a:noFill/>
                    </a:lnT>
                    <a:lnB>
                      <a:noFill/>
                    </a:lnB>
                  </a:tcPr>
                </a:tc>
                <a:tc>
                  <a:txBody>
                    <a:bodyPr/>
                    <a:lstStyle/>
                    <a:p>
                      <a:pPr algn="r" fontAlgn="b"/>
                      <a:r>
                        <a:rPr lang="en-US" sz="900" b="1" i="0" u="none" strike="noStrike" dirty="0">
                          <a:solidFill>
                            <a:srgbClr val="FF0000"/>
                          </a:solidFill>
                          <a:effectLst/>
                          <a:latin typeface="Arial"/>
                        </a:rPr>
                        <a:t>(17.5%)</a:t>
                      </a:r>
                    </a:p>
                  </a:txBody>
                  <a:tcPr marL="5916" marR="5916" marT="5916" marB="0" anchor="b">
                    <a:lnL>
                      <a:noFill/>
                    </a:lnL>
                    <a:lnR>
                      <a:noFill/>
                    </a:lnR>
                    <a:lnT>
                      <a:noFill/>
                    </a:lnT>
                    <a:lnB>
                      <a:noFill/>
                    </a:lnB>
                  </a:tcPr>
                </a:tc>
              </a:tr>
              <a:tr h="165288">
                <a:tc>
                  <a:txBody>
                    <a:bodyPr/>
                    <a:lstStyle/>
                    <a:p>
                      <a:pPr algn="l" fontAlgn="b"/>
                      <a:r>
                        <a:rPr lang="en-US" sz="900" b="0" i="0" u="none" strike="noStrike">
                          <a:solidFill>
                            <a:srgbClr val="000000"/>
                          </a:solidFill>
                          <a:effectLst/>
                          <a:latin typeface="Arial"/>
                        </a:rPr>
                        <a:t>Benefits</a:t>
                      </a:r>
                    </a:p>
                  </a:txBody>
                  <a:tcPr marL="141991"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Arial"/>
                        </a:rPr>
                        <a:t>$8,137,943 </a:t>
                      </a: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Arial"/>
                        </a:rPr>
                        <a:t>$8,361,596 </a:t>
                      </a: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Arial"/>
                        </a:rPr>
                        <a:t>$8,953,312 </a:t>
                      </a: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FF0000"/>
                          </a:solidFill>
                          <a:effectLst/>
                          <a:latin typeface="Arial"/>
                        </a:rPr>
                        <a:t>(2.7%</a:t>
                      </a:r>
                      <a:r>
                        <a:rPr lang="en-US" sz="900" b="1" i="0" u="none" strike="noStrike" dirty="0">
                          <a:solidFill>
                            <a:srgbClr val="000000"/>
                          </a:solidFill>
                          <a:effectLst/>
                          <a:latin typeface="Arial"/>
                        </a:rPr>
                        <a:t>)</a:t>
                      </a: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FF0000"/>
                          </a:solidFill>
                          <a:effectLst/>
                          <a:latin typeface="Arial"/>
                        </a:rPr>
                        <a:t>(7.1%)</a:t>
                      </a: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r>
              <a:tr h="165288">
                <a:tc>
                  <a:txBody>
                    <a:bodyPr/>
                    <a:lstStyle/>
                    <a:p>
                      <a:pPr algn="l" fontAlgn="b"/>
                      <a:r>
                        <a:rPr lang="en-US" sz="900" b="1" i="0" u="none" strike="noStrike">
                          <a:solidFill>
                            <a:srgbClr val="000000"/>
                          </a:solidFill>
                          <a:effectLst/>
                          <a:latin typeface="Arial"/>
                        </a:rPr>
                        <a:t>Total Compensation</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$42,260,970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$41,830,032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$45,848,093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1.0%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FF0000"/>
                          </a:solidFill>
                          <a:effectLst/>
                          <a:latin typeface="Arial"/>
                        </a:rPr>
                        <a:t>(9.6%)</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284">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a:noFill/>
                    </a:lnB>
                  </a:tcPr>
                </a:tc>
              </a:tr>
              <a:tr h="165288">
                <a:tc>
                  <a:txBody>
                    <a:bodyPr/>
                    <a:lstStyle/>
                    <a:p>
                      <a:pPr algn="l" fontAlgn="b"/>
                      <a:r>
                        <a:rPr lang="en-US" sz="900" b="0" i="0" u="none" strike="noStrike">
                          <a:solidFill>
                            <a:srgbClr val="000000"/>
                          </a:solidFill>
                          <a:effectLst/>
                          <a:latin typeface="Arial"/>
                        </a:rPr>
                        <a:t>Supplies</a:t>
                      </a:r>
                    </a:p>
                  </a:txBody>
                  <a:tcPr marL="141991"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$11,001,005 </a:t>
                      </a:r>
                    </a:p>
                  </a:txBody>
                  <a:tcPr marL="5916"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$10,495,680 </a:t>
                      </a:r>
                    </a:p>
                  </a:txBody>
                  <a:tcPr marL="5916"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$11,689,627 </a:t>
                      </a:r>
                    </a:p>
                  </a:txBody>
                  <a:tcPr marL="5916" marR="5916" marT="5916" marB="0" anchor="b">
                    <a:lnL>
                      <a:noFill/>
                    </a:lnL>
                    <a:lnR>
                      <a:noFill/>
                    </a:lnR>
                    <a:lnT>
                      <a:noFill/>
                    </a:lnT>
                    <a:lnB>
                      <a:noFill/>
                    </a:lnB>
                  </a:tcPr>
                </a:tc>
                <a:tc>
                  <a:txBody>
                    <a:bodyPr/>
                    <a:lstStyle/>
                    <a:p>
                      <a:pPr algn="r" fontAlgn="b"/>
                      <a:r>
                        <a:rPr lang="en-US" sz="900" b="1" i="0" u="none" strike="noStrike">
                          <a:solidFill>
                            <a:srgbClr val="000000"/>
                          </a:solidFill>
                          <a:effectLst/>
                          <a:latin typeface="Arial"/>
                        </a:rPr>
                        <a:t>4.6% </a:t>
                      </a:r>
                    </a:p>
                  </a:txBody>
                  <a:tcPr marL="5916" marR="5916" marT="5916" marB="0" anchor="b">
                    <a:lnL>
                      <a:noFill/>
                    </a:lnL>
                    <a:lnR>
                      <a:noFill/>
                    </a:lnR>
                    <a:lnT>
                      <a:noFill/>
                    </a:lnT>
                    <a:lnB>
                      <a:noFill/>
                    </a:lnB>
                  </a:tcPr>
                </a:tc>
                <a:tc>
                  <a:txBody>
                    <a:bodyPr/>
                    <a:lstStyle/>
                    <a:p>
                      <a:pPr algn="r" fontAlgn="b"/>
                      <a:r>
                        <a:rPr lang="en-US" sz="900" b="1" i="0" u="none" strike="noStrike" dirty="0">
                          <a:solidFill>
                            <a:srgbClr val="FF0000"/>
                          </a:solidFill>
                          <a:effectLst/>
                          <a:latin typeface="Arial"/>
                        </a:rPr>
                        <a:t>(11.4%)</a:t>
                      </a:r>
                    </a:p>
                  </a:txBody>
                  <a:tcPr marL="5916" marR="5916" marT="5916" marB="0" anchor="b">
                    <a:lnL>
                      <a:noFill/>
                    </a:lnL>
                    <a:lnR>
                      <a:noFill/>
                    </a:lnR>
                    <a:lnT>
                      <a:noFill/>
                    </a:lnT>
                    <a:lnB>
                      <a:noFill/>
                    </a:lnB>
                  </a:tcPr>
                </a:tc>
              </a:tr>
              <a:tr h="165288">
                <a:tc>
                  <a:txBody>
                    <a:bodyPr/>
                    <a:lstStyle/>
                    <a:p>
                      <a:pPr algn="l" fontAlgn="b"/>
                      <a:r>
                        <a:rPr lang="en-US" sz="900" b="0" i="0" u="none" strike="noStrike">
                          <a:solidFill>
                            <a:srgbClr val="000000"/>
                          </a:solidFill>
                          <a:effectLst/>
                          <a:latin typeface="Arial"/>
                        </a:rPr>
                        <a:t>Other Expenses</a:t>
                      </a:r>
                    </a:p>
                  </a:txBody>
                  <a:tcPr marL="141991"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$6,709,672 </a:t>
                      </a:r>
                    </a:p>
                  </a:txBody>
                  <a:tcPr marL="5916"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$7,745,706 </a:t>
                      </a:r>
                    </a:p>
                  </a:txBody>
                  <a:tcPr marL="5916" marR="5916" marT="5916" marB="0" anchor="b">
                    <a:lnL>
                      <a:noFill/>
                    </a:lnL>
                    <a:lnR>
                      <a:noFill/>
                    </a:lnR>
                    <a:lnT>
                      <a:noFill/>
                    </a:lnT>
                    <a:lnB>
                      <a:noFill/>
                    </a:lnB>
                  </a:tcPr>
                </a:tc>
                <a:tc>
                  <a:txBody>
                    <a:bodyPr/>
                    <a:lstStyle/>
                    <a:p>
                      <a:pPr algn="r" fontAlgn="b"/>
                      <a:r>
                        <a:rPr lang="en-US" sz="900" b="0" i="0" u="none" strike="noStrike">
                          <a:solidFill>
                            <a:srgbClr val="000000"/>
                          </a:solidFill>
                          <a:effectLst/>
                          <a:latin typeface="Arial"/>
                        </a:rPr>
                        <a:t>$7,747,204 </a:t>
                      </a:r>
                    </a:p>
                  </a:txBody>
                  <a:tcPr marL="5916" marR="5916" marT="5916" marB="0" anchor="b">
                    <a:lnL>
                      <a:noFill/>
                    </a:lnL>
                    <a:lnR>
                      <a:noFill/>
                    </a:lnR>
                    <a:lnT>
                      <a:noFill/>
                    </a:lnT>
                    <a:lnB>
                      <a:noFill/>
                    </a:lnB>
                  </a:tcPr>
                </a:tc>
                <a:tc>
                  <a:txBody>
                    <a:bodyPr/>
                    <a:lstStyle/>
                    <a:p>
                      <a:pPr algn="r" fontAlgn="b"/>
                      <a:r>
                        <a:rPr lang="en-US" sz="900" b="1" i="0" u="none" strike="noStrike" dirty="0">
                          <a:solidFill>
                            <a:srgbClr val="FF0000"/>
                          </a:solidFill>
                          <a:effectLst/>
                          <a:latin typeface="Arial"/>
                        </a:rPr>
                        <a:t>(15.4%)</a:t>
                      </a:r>
                    </a:p>
                  </a:txBody>
                  <a:tcPr marL="5916" marR="5916" marT="5916" marB="0" anchor="b">
                    <a:lnL>
                      <a:noFill/>
                    </a:lnL>
                    <a:lnR>
                      <a:noFill/>
                    </a:lnR>
                    <a:lnT>
                      <a:noFill/>
                    </a:lnT>
                    <a:lnB>
                      <a:noFill/>
                    </a:lnB>
                  </a:tcPr>
                </a:tc>
                <a:tc>
                  <a:txBody>
                    <a:bodyPr/>
                    <a:lstStyle/>
                    <a:p>
                      <a:pPr algn="r" fontAlgn="b"/>
                      <a:r>
                        <a:rPr lang="en-US" sz="900" b="1" i="0" u="none" strike="noStrike" dirty="0">
                          <a:solidFill>
                            <a:srgbClr val="FF0000"/>
                          </a:solidFill>
                          <a:effectLst/>
                          <a:latin typeface="Arial"/>
                        </a:rPr>
                        <a:t>(0.0%)</a:t>
                      </a:r>
                    </a:p>
                  </a:txBody>
                  <a:tcPr marL="5916" marR="5916" marT="5916" marB="0" anchor="b">
                    <a:lnL>
                      <a:noFill/>
                    </a:lnL>
                    <a:lnR>
                      <a:noFill/>
                    </a:lnR>
                    <a:lnT>
                      <a:noFill/>
                    </a:lnT>
                    <a:lnB>
                      <a:noFill/>
                    </a:lnB>
                  </a:tcPr>
                </a:tc>
              </a:tr>
              <a:tr h="157284">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FF0000"/>
                        </a:solidFill>
                        <a:effectLst/>
                        <a:latin typeface="Arial"/>
                      </a:endParaRP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r>
              <a:tr h="165288">
                <a:tc>
                  <a:txBody>
                    <a:bodyPr/>
                    <a:lstStyle/>
                    <a:p>
                      <a:pPr algn="l" fontAlgn="b"/>
                      <a:r>
                        <a:rPr lang="en-US" sz="900" b="1" i="0" u="none" strike="noStrike">
                          <a:solidFill>
                            <a:srgbClr val="000000"/>
                          </a:solidFill>
                          <a:effectLst/>
                          <a:latin typeface="Arial"/>
                        </a:rPr>
                        <a:t>Total Expenses</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$59,971,647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$60,071,418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$65,284,924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FF0000"/>
                          </a:solidFill>
                          <a:effectLst/>
                          <a:latin typeface="Arial"/>
                        </a:rPr>
                        <a:t>(0.2%)</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FF0000"/>
                          </a:solidFill>
                          <a:effectLst/>
                          <a:latin typeface="Arial"/>
                        </a:rPr>
                        <a:t>(8.7%)</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284">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FF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552">
                <a:tc>
                  <a:txBody>
                    <a:bodyPr/>
                    <a:lstStyle/>
                    <a:p>
                      <a:pPr algn="l" fontAlgn="b"/>
                      <a:r>
                        <a:rPr lang="en-US" sz="900" b="1" i="0" u="none" strike="noStrike">
                          <a:solidFill>
                            <a:srgbClr val="000000"/>
                          </a:solidFill>
                          <a:effectLst/>
                          <a:latin typeface="Arial"/>
                        </a:rPr>
                        <a:t>Total Operating Margin</a:t>
                      </a:r>
                    </a:p>
                  </a:txBody>
                  <a:tcPr marL="5916" marR="5916" marT="591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FF0000"/>
                          </a:solidFill>
                          <a:effectLst/>
                          <a:latin typeface="Arial"/>
                        </a:rPr>
                        <a:t>($9,254,598)</a:t>
                      </a:r>
                    </a:p>
                  </a:txBody>
                  <a:tcPr marL="5916" marR="5916" marT="591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FF0000"/>
                          </a:solidFill>
                          <a:effectLst/>
                          <a:latin typeface="Arial"/>
                        </a:rPr>
                        <a:t>($7,913,659)</a:t>
                      </a:r>
                    </a:p>
                  </a:txBody>
                  <a:tcPr marL="5916" marR="5916" marT="591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FF0000"/>
                          </a:solidFill>
                          <a:effectLst/>
                          <a:latin typeface="Arial"/>
                        </a:rPr>
                        <a:t>($9,681,654)</a:t>
                      </a:r>
                    </a:p>
                  </a:txBody>
                  <a:tcPr marL="5916" marR="5916" marT="591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14.5% </a:t>
                      </a:r>
                    </a:p>
                  </a:txBody>
                  <a:tcPr marL="5916" marR="5916" marT="591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FF0000"/>
                          </a:solidFill>
                          <a:effectLst/>
                          <a:latin typeface="Arial"/>
                        </a:rPr>
                        <a:t>(22.3%)</a:t>
                      </a:r>
                    </a:p>
                  </a:txBody>
                  <a:tcPr marL="5916" marR="5916" marT="591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165288">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288">
                <a:tc>
                  <a:txBody>
                    <a:bodyPr/>
                    <a:lstStyle/>
                    <a:p>
                      <a:pPr algn="l" fontAlgn="b"/>
                      <a:r>
                        <a:rPr lang="en-US" sz="900" b="1" i="0" u="none" strike="noStrike">
                          <a:solidFill>
                            <a:srgbClr val="000000"/>
                          </a:solidFill>
                          <a:effectLst/>
                          <a:latin typeface="Arial"/>
                        </a:rPr>
                        <a:t>Total Non-Operating Income</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$16,467,081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$7,238,558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$11,040,384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FF0000"/>
                          </a:solidFill>
                          <a:effectLst/>
                          <a:latin typeface="Arial"/>
                        </a:rPr>
                        <a:t>(56.0%</a:t>
                      </a:r>
                      <a:r>
                        <a:rPr lang="en-US" sz="900" b="1" i="0" u="none" strike="noStrike" dirty="0">
                          <a:solidFill>
                            <a:srgbClr val="000000"/>
                          </a:solidFill>
                          <a:effectLst/>
                          <a:latin typeface="Arial"/>
                        </a:rPr>
                        <a:t>)</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000000"/>
                          </a:solidFill>
                          <a:effectLst/>
                          <a:latin typeface="Arial"/>
                        </a:rPr>
                        <a:t>52.5%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284">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552">
                <a:tc>
                  <a:txBody>
                    <a:bodyPr/>
                    <a:lstStyle/>
                    <a:p>
                      <a:pPr algn="l" fontAlgn="b"/>
                      <a:r>
                        <a:rPr lang="en-US" sz="900" b="1" i="0" u="none" strike="noStrike">
                          <a:solidFill>
                            <a:srgbClr val="000000"/>
                          </a:solidFill>
                          <a:effectLst/>
                          <a:latin typeface="Arial"/>
                        </a:rPr>
                        <a:t>Total Margin</a:t>
                      </a:r>
                    </a:p>
                  </a:txBody>
                  <a:tcPr marL="5916" marR="5916" marT="591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$7,212,483 </a:t>
                      </a:r>
                    </a:p>
                  </a:txBody>
                  <a:tcPr marL="5916" marR="5916" marT="591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FF0000"/>
                          </a:solidFill>
                          <a:effectLst/>
                          <a:latin typeface="Arial"/>
                        </a:rPr>
                        <a:t>($675,101</a:t>
                      </a:r>
                      <a:r>
                        <a:rPr lang="en-US" sz="900" b="1" i="0" u="none" strike="noStrike" dirty="0">
                          <a:solidFill>
                            <a:srgbClr val="000000"/>
                          </a:solidFill>
                          <a:effectLst/>
                          <a:latin typeface="Arial"/>
                        </a:rPr>
                        <a:t>)</a:t>
                      </a:r>
                    </a:p>
                  </a:txBody>
                  <a:tcPr marL="5916" marR="5916" marT="591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000000"/>
                          </a:solidFill>
                          <a:effectLst/>
                          <a:latin typeface="Arial"/>
                        </a:rPr>
                        <a:t>$1,358,730 </a:t>
                      </a:r>
                    </a:p>
                  </a:txBody>
                  <a:tcPr marL="5916" marR="5916" marT="591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FF0000"/>
                          </a:solidFill>
                          <a:effectLst/>
                          <a:latin typeface="Arial"/>
                        </a:rPr>
                        <a:t>(109.4%)</a:t>
                      </a:r>
                    </a:p>
                  </a:txBody>
                  <a:tcPr marL="5916" marR="5916" marT="591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000000"/>
                          </a:solidFill>
                          <a:effectLst/>
                          <a:latin typeface="Arial"/>
                        </a:rPr>
                        <a:t>301.3% </a:t>
                      </a:r>
                    </a:p>
                  </a:txBody>
                  <a:tcPr marL="5916" marR="5916" marT="591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165288">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25400" cap="flat" cmpd="dbl" algn="ctr">
                      <a:solidFill>
                        <a:srgbClr val="000000"/>
                      </a:solidFill>
                      <a:prstDash val="solid"/>
                      <a:round/>
                      <a:headEnd type="none" w="med" len="med"/>
                      <a:tailEnd type="none" w="med" len="med"/>
                    </a:lnT>
                    <a:lnB>
                      <a:noFill/>
                    </a:lnB>
                  </a:tcPr>
                </a:tc>
              </a:tr>
              <a:tr h="165288">
                <a:tc>
                  <a:txBody>
                    <a:bodyPr/>
                    <a:lstStyle/>
                    <a:p>
                      <a:pPr algn="l" fontAlgn="b"/>
                      <a:r>
                        <a:rPr lang="en-US" sz="900" b="1" i="0" u="none" strike="noStrike">
                          <a:solidFill>
                            <a:srgbClr val="000000"/>
                          </a:solidFill>
                          <a:effectLst/>
                          <a:latin typeface="Arial"/>
                        </a:rPr>
                        <a:t>STATISTICS</a:t>
                      </a:r>
                    </a:p>
                  </a:txBody>
                  <a:tcPr marL="5916" marR="5916" marT="5916" marB="0" anchor="b">
                    <a:lnL>
                      <a:noFill/>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a:endParaRPr>
                    </a:p>
                  </a:txBody>
                  <a:tcPr marL="5916" marR="5916" marT="5916" marB="0" anchor="b">
                    <a:lnL>
                      <a:noFill/>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a:noFill/>
                    </a:lnB>
                  </a:tcPr>
                </a:tc>
              </a:tr>
              <a:tr h="157284">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a:noFill/>
                    </a:lnT>
                    <a:lnB>
                      <a:noFill/>
                    </a:lnB>
                  </a:tcPr>
                </a:tc>
              </a:tr>
              <a:tr h="165288">
                <a:tc>
                  <a:txBody>
                    <a:bodyPr/>
                    <a:lstStyle/>
                    <a:p>
                      <a:pPr algn="l" fontAlgn="b"/>
                      <a:r>
                        <a:rPr lang="en-US" sz="900" b="0" i="0" u="none" strike="noStrike">
                          <a:solidFill>
                            <a:srgbClr val="000000"/>
                          </a:solidFill>
                          <a:effectLst/>
                          <a:latin typeface="Arial"/>
                        </a:rPr>
                        <a:t>Faculty FTEs</a:t>
                      </a:r>
                    </a:p>
                  </a:txBody>
                  <a:tcPr marL="141991" marR="5916" marT="5916" marB="0" anchor="b">
                    <a:lnL>
                      <a:noFill/>
                    </a:lnL>
                    <a:lnR>
                      <a:noFill/>
                    </a:lnR>
                    <a:lnT>
                      <a:noFill/>
                    </a:lnT>
                    <a:lnB>
                      <a:noFill/>
                    </a:lnB>
                  </a:tcPr>
                </a:tc>
                <a:tc>
                  <a:txBody>
                    <a:bodyPr/>
                    <a:lstStyle/>
                    <a:p>
                      <a:pPr algn="l" fontAlgn="b"/>
                      <a:r>
                        <a:rPr lang="en-US" sz="900" b="0" i="0" u="none" strike="noStrike">
                          <a:solidFill>
                            <a:srgbClr val="000000"/>
                          </a:solidFill>
                          <a:effectLst/>
                          <a:latin typeface="Arial"/>
                        </a:rPr>
                        <a:t>            127.26 </a:t>
                      </a:r>
                    </a:p>
                  </a:txBody>
                  <a:tcPr marL="5916" marR="5916" marT="5916" marB="0" anchor="b">
                    <a:lnL>
                      <a:noFill/>
                    </a:lnL>
                    <a:lnR>
                      <a:noFill/>
                    </a:lnR>
                    <a:lnT>
                      <a:noFill/>
                    </a:lnT>
                    <a:lnB>
                      <a:noFill/>
                    </a:lnB>
                  </a:tcPr>
                </a:tc>
                <a:tc>
                  <a:txBody>
                    <a:bodyPr/>
                    <a:lstStyle/>
                    <a:p>
                      <a:pPr algn="l" fontAlgn="b"/>
                      <a:r>
                        <a:rPr lang="en-US" sz="900" b="0" i="0" u="none" strike="noStrike">
                          <a:solidFill>
                            <a:srgbClr val="000000"/>
                          </a:solidFill>
                          <a:effectLst/>
                          <a:latin typeface="Arial"/>
                        </a:rPr>
                        <a:t>            125.94 </a:t>
                      </a:r>
                    </a:p>
                  </a:txBody>
                  <a:tcPr marL="5916" marR="5916" marT="5916" marB="0" anchor="b">
                    <a:lnL>
                      <a:noFill/>
                    </a:lnL>
                    <a:lnR>
                      <a:noFill/>
                    </a:lnR>
                    <a:lnT>
                      <a:noFill/>
                    </a:lnT>
                    <a:lnB>
                      <a:noFill/>
                    </a:lnB>
                  </a:tcPr>
                </a:tc>
                <a:tc>
                  <a:txBody>
                    <a:bodyPr/>
                    <a:lstStyle/>
                    <a:p>
                      <a:pPr algn="l" fontAlgn="b"/>
                      <a:r>
                        <a:rPr lang="en-US" sz="900" b="0" i="0" u="none" strike="noStrike">
                          <a:solidFill>
                            <a:srgbClr val="000000"/>
                          </a:solidFill>
                          <a:effectLst/>
                          <a:latin typeface="Arial"/>
                        </a:rPr>
                        <a:t>            132.63 </a:t>
                      </a:r>
                    </a:p>
                  </a:txBody>
                  <a:tcPr marL="5916" marR="5916" marT="5916" marB="0" anchor="b">
                    <a:lnL>
                      <a:noFill/>
                    </a:lnL>
                    <a:lnR>
                      <a:noFill/>
                    </a:lnR>
                    <a:lnT>
                      <a:noFill/>
                    </a:lnT>
                    <a:lnB>
                      <a:noFill/>
                    </a:lnB>
                  </a:tcPr>
                </a:tc>
                <a:tc>
                  <a:txBody>
                    <a:bodyPr/>
                    <a:lstStyle/>
                    <a:p>
                      <a:pPr algn="r" fontAlgn="b"/>
                      <a:r>
                        <a:rPr lang="en-US" sz="900" b="1" i="0" u="none" strike="noStrike" dirty="0">
                          <a:solidFill>
                            <a:srgbClr val="FF0000"/>
                          </a:solidFill>
                          <a:effectLst/>
                          <a:latin typeface="Arial"/>
                        </a:rPr>
                        <a:t>(1.0%)</a:t>
                      </a:r>
                    </a:p>
                  </a:txBody>
                  <a:tcPr marL="5916" marR="5916" marT="5916" marB="0" anchor="b">
                    <a:lnL>
                      <a:noFill/>
                    </a:lnL>
                    <a:lnR>
                      <a:noFill/>
                    </a:lnR>
                    <a:lnT>
                      <a:noFill/>
                    </a:lnT>
                    <a:lnB>
                      <a:noFill/>
                    </a:lnB>
                  </a:tcPr>
                </a:tc>
                <a:tc>
                  <a:txBody>
                    <a:bodyPr/>
                    <a:lstStyle/>
                    <a:p>
                      <a:pPr algn="r" fontAlgn="b"/>
                      <a:r>
                        <a:rPr lang="en-US" sz="900" b="1" i="0" u="none" strike="noStrike" dirty="0">
                          <a:solidFill>
                            <a:srgbClr val="000000"/>
                          </a:solidFill>
                          <a:effectLst/>
                          <a:latin typeface="Arial"/>
                        </a:rPr>
                        <a:t>5.3% </a:t>
                      </a:r>
                    </a:p>
                  </a:txBody>
                  <a:tcPr marL="5916" marR="5916" marT="5916" marB="0" anchor="b">
                    <a:lnL>
                      <a:noFill/>
                    </a:lnL>
                    <a:lnR>
                      <a:noFill/>
                    </a:lnR>
                    <a:lnT>
                      <a:noFill/>
                    </a:lnT>
                    <a:lnB>
                      <a:noFill/>
                    </a:lnB>
                  </a:tcPr>
                </a:tc>
              </a:tr>
              <a:tr h="165288">
                <a:tc>
                  <a:txBody>
                    <a:bodyPr/>
                    <a:lstStyle/>
                    <a:p>
                      <a:pPr algn="l" fontAlgn="b"/>
                      <a:r>
                        <a:rPr lang="en-US" sz="900" b="0" i="0" u="none" strike="noStrike">
                          <a:solidFill>
                            <a:srgbClr val="000000"/>
                          </a:solidFill>
                          <a:effectLst/>
                          <a:latin typeface="Arial"/>
                        </a:rPr>
                        <a:t>Other Staff FTEs</a:t>
                      </a:r>
                    </a:p>
                  </a:txBody>
                  <a:tcPr marL="141991"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225.78 </a:t>
                      </a: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227.05 </a:t>
                      </a: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248.39 </a:t>
                      </a: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0.6% </a:t>
                      </a: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9.4% </a:t>
                      </a:r>
                    </a:p>
                  </a:txBody>
                  <a:tcPr marL="5916" marR="5916" marT="5916" marB="0" anchor="b">
                    <a:lnL>
                      <a:noFill/>
                    </a:lnL>
                    <a:lnR>
                      <a:noFill/>
                    </a:lnR>
                    <a:lnT>
                      <a:noFill/>
                    </a:lnT>
                    <a:lnB w="6350" cap="flat" cmpd="sng" algn="ctr">
                      <a:solidFill>
                        <a:srgbClr val="000000"/>
                      </a:solidFill>
                      <a:prstDash val="solid"/>
                      <a:round/>
                      <a:headEnd type="none" w="med" len="med"/>
                      <a:tailEnd type="none" w="med" len="med"/>
                    </a:lnB>
                  </a:tcPr>
                </a:tc>
              </a:tr>
              <a:tr h="165288">
                <a:tc>
                  <a:txBody>
                    <a:bodyPr/>
                    <a:lstStyle/>
                    <a:p>
                      <a:pPr algn="l" fontAlgn="b"/>
                      <a:r>
                        <a:rPr lang="en-US" sz="900" b="1" i="0" u="none" strike="noStrike">
                          <a:solidFill>
                            <a:srgbClr val="000000"/>
                          </a:solidFill>
                          <a:effectLst/>
                          <a:latin typeface="Arial"/>
                        </a:rPr>
                        <a:t>Total FTEs</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a:solidFill>
                            <a:srgbClr val="000000"/>
                          </a:solidFill>
                          <a:effectLst/>
                          <a:latin typeface="Arial"/>
                        </a:rPr>
                        <a:t>            353.04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a:solidFill>
                            <a:srgbClr val="000000"/>
                          </a:solidFill>
                          <a:effectLst/>
                          <a:latin typeface="Arial"/>
                        </a:rPr>
                        <a:t>            352.99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a:solidFill>
                            <a:srgbClr val="000000"/>
                          </a:solidFill>
                          <a:effectLst/>
                          <a:latin typeface="Arial"/>
                        </a:rPr>
                        <a:t>            381.02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FF0000"/>
                          </a:solidFill>
                          <a:effectLst/>
                          <a:latin typeface="Arial"/>
                        </a:rPr>
                        <a:t>(0.0%)</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Arial"/>
                        </a:rPr>
                        <a:t>7.9%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284">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288">
                <a:tc>
                  <a:txBody>
                    <a:bodyPr/>
                    <a:lstStyle/>
                    <a:p>
                      <a:pPr algn="l" fontAlgn="b"/>
                      <a:r>
                        <a:rPr lang="en-US" sz="900" b="1" i="0" u="none" strike="noStrike" dirty="0">
                          <a:solidFill>
                            <a:srgbClr val="000000"/>
                          </a:solidFill>
                          <a:effectLst/>
                          <a:latin typeface="Arial"/>
                        </a:rPr>
                        <a:t>Work RVU Totals</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dirty="0">
                          <a:solidFill>
                            <a:srgbClr val="000000"/>
                          </a:solidFill>
                          <a:effectLst/>
                          <a:latin typeface="Arial"/>
                        </a:rPr>
                        <a:t>          250,146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dirty="0">
                          <a:solidFill>
                            <a:srgbClr val="000000"/>
                          </a:solidFill>
                          <a:effectLst/>
                          <a:latin typeface="Arial"/>
                        </a:rPr>
                        <a:t>          279,217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dirty="0">
                          <a:solidFill>
                            <a:srgbClr val="000000"/>
                          </a:solidFill>
                          <a:effectLst/>
                          <a:latin typeface="Arial"/>
                        </a:rPr>
                        <a:t>          287,500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000000"/>
                          </a:solidFill>
                          <a:effectLst/>
                          <a:latin typeface="Arial"/>
                        </a:rPr>
                        <a:t>11.6%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000000"/>
                          </a:solidFill>
                          <a:effectLst/>
                          <a:latin typeface="Arial"/>
                        </a:rPr>
                        <a:t>3.0% </a:t>
                      </a:r>
                    </a:p>
                  </a:txBody>
                  <a:tcPr marL="5916" marR="5916" marT="591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76623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600200"/>
          </a:xfrm>
        </p:spPr>
        <p:txBody>
          <a:bodyPr/>
          <a:lstStyle/>
          <a:p>
            <a:r>
              <a:rPr lang="en-US" dirty="0" smtClean="0"/>
              <a:t>AP Year to Date Actuals and Forecast</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93968495"/>
              </p:ext>
            </p:extLst>
          </p:nvPr>
        </p:nvGraphicFramePr>
        <p:xfrm>
          <a:off x="533400" y="1981200"/>
          <a:ext cx="7391399" cy="3962400"/>
        </p:xfrm>
        <a:graphic>
          <a:graphicData uri="http://schemas.openxmlformats.org/drawingml/2006/table">
            <a:tbl>
              <a:tblPr/>
              <a:tblGrid>
                <a:gridCol w="1718344"/>
                <a:gridCol w="2072119"/>
                <a:gridCol w="1800468"/>
                <a:gridCol w="1800468"/>
              </a:tblGrid>
              <a:tr h="402290">
                <a:tc>
                  <a:txBody>
                    <a:bodyPr/>
                    <a:lstStyle/>
                    <a:p>
                      <a:pPr algn="l" fontAlgn="b"/>
                      <a:endParaRPr lang="en-US" sz="16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en-US" sz="1600" b="1" i="0" u="none" strike="noStrike">
                          <a:solidFill>
                            <a:srgbClr val="000000"/>
                          </a:solidFill>
                          <a:effectLst/>
                          <a:latin typeface="Arial"/>
                        </a:rPr>
                        <a:t>Actual </a:t>
                      </a:r>
                    </a:p>
                  </a:txBody>
                  <a:tcPr marL="9525" marR="9525" marT="9525" marB="0" anchor="b">
                    <a:lnL>
                      <a:noFill/>
                    </a:lnL>
                    <a:lnR>
                      <a:noFill/>
                    </a:lnR>
                    <a:lnT>
                      <a:noFill/>
                    </a:lnT>
                    <a:lnB>
                      <a:noFill/>
                    </a:lnB>
                  </a:tcPr>
                </a:tc>
                <a:tc>
                  <a:txBody>
                    <a:bodyPr/>
                    <a:lstStyle/>
                    <a:p>
                      <a:pPr algn="ctr" fontAlgn="b"/>
                      <a:r>
                        <a:rPr lang="en-US" sz="1600" b="1" i="0" u="none" strike="noStrike">
                          <a:solidFill>
                            <a:srgbClr val="000000"/>
                          </a:solidFill>
                          <a:effectLst/>
                          <a:latin typeface="Arial"/>
                        </a:rPr>
                        <a:t>Forecast</a:t>
                      </a:r>
                    </a:p>
                  </a:txBody>
                  <a:tcPr marL="9525" marR="9525" marT="9525" marB="0" anchor="b">
                    <a:lnL>
                      <a:noFill/>
                    </a:lnL>
                    <a:lnR>
                      <a:noFill/>
                    </a:lnR>
                    <a:lnT>
                      <a:noFill/>
                    </a:lnT>
                    <a:lnB>
                      <a:noFill/>
                    </a:lnB>
                  </a:tcPr>
                </a:tc>
                <a:tc>
                  <a:txBody>
                    <a:bodyPr/>
                    <a:lstStyle/>
                    <a:p>
                      <a:pPr algn="ctr" fontAlgn="b"/>
                      <a:r>
                        <a:rPr lang="en-US" sz="1600" b="1" i="0" u="none" strike="noStrike">
                          <a:solidFill>
                            <a:srgbClr val="000000"/>
                          </a:solidFill>
                          <a:effectLst/>
                          <a:latin typeface="Arial"/>
                        </a:rPr>
                        <a:t>Forecast</a:t>
                      </a:r>
                    </a:p>
                  </a:txBody>
                  <a:tcPr marL="9525" marR="9525" marT="9525" marB="0" anchor="b">
                    <a:lnL>
                      <a:noFill/>
                    </a:lnL>
                    <a:lnR>
                      <a:noFill/>
                    </a:lnR>
                    <a:lnT>
                      <a:noFill/>
                    </a:lnT>
                    <a:lnB>
                      <a:noFill/>
                    </a:lnB>
                  </a:tcPr>
                </a:tc>
              </a:tr>
              <a:tr h="789455">
                <a:tc>
                  <a:txBody>
                    <a:bodyPr/>
                    <a:lstStyle/>
                    <a:p>
                      <a:pPr algn="l" fontAlgn="b"/>
                      <a:endParaRPr lang="en-US" sz="16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en-US" sz="1600" b="1" i="0" u="none" strike="noStrike">
                          <a:solidFill>
                            <a:srgbClr val="000000"/>
                          </a:solidFill>
                          <a:effectLst/>
                          <a:latin typeface="Arial"/>
                        </a:rPr>
                        <a:t>FY14 YTD Feb</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Arial"/>
                        </a:rPr>
                        <a:t>FY14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Arial"/>
                        </a:rPr>
                        <a:t>FY15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789455">
                <a:tc>
                  <a:txBody>
                    <a:bodyPr/>
                    <a:lstStyle/>
                    <a:p>
                      <a:pPr algn="l" fontAlgn="b"/>
                      <a:r>
                        <a:rPr lang="en-US" sz="1600" b="0" i="0" u="none" strike="noStrike">
                          <a:solidFill>
                            <a:srgbClr val="000000"/>
                          </a:solidFill>
                          <a:effectLst/>
                          <a:latin typeface="Arial"/>
                        </a:rPr>
                        <a:t>Revenue</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$30,389,330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Arial"/>
                        </a:rPr>
                        <a:t>$46,074,682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Arial"/>
                        </a:rPr>
                        <a:t>$48,237,278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789455">
                <a:tc>
                  <a:txBody>
                    <a:bodyPr/>
                    <a:lstStyle/>
                    <a:p>
                      <a:pPr algn="l" fontAlgn="b"/>
                      <a:r>
                        <a:rPr lang="en-US" sz="1600" b="0" i="0" u="none" strike="noStrike">
                          <a:solidFill>
                            <a:srgbClr val="000000"/>
                          </a:solidFill>
                          <a:effectLst/>
                          <a:latin typeface="Arial"/>
                        </a:rPr>
                        <a:t>Expense</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$5,071,804</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$7,956,448</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$8,726,755</a:t>
                      </a:r>
                    </a:p>
                  </a:txBody>
                  <a:tcPr marL="9525" marR="9525" marT="9525" marB="0" anchor="b">
                    <a:lnL>
                      <a:noFill/>
                    </a:lnL>
                    <a:lnR>
                      <a:noFill/>
                    </a:lnR>
                    <a:lnT>
                      <a:noFill/>
                    </a:lnT>
                    <a:lnB>
                      <a:noFill/>
                    </a:lnB>
                  </a:tcPr>
                </a:tc>
              </a:tr>
              <a:tr h="402290">
                <a:tc>
                  <a:txBody>
                    <a:bodyPr/>
                    <a:lstStyle/>
                    <a:p>
                      <a:pPr algn="l" fontAlgn="b"/>
                      <a:r>
                        <a:rPr lang="en-US" sz="1600" b="0" i="0" u="none" strike="noStrike">
                          <a:solidFill>
                            <a:srgbClr val="000000"/>
                          </a:solidFill>
                          <a:effectLst/>
                          <a:latin typeface="Arial"/>
                        </a:rPr>
                        <a:t>FTEs</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58</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58</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58</a:t>
                      </a:r>
                    </a:p>
                  </a:txBody>
                  <a:tcPr marL="9525" marR="9525" marT="9525" marB="0" anchor="b">
                    <a:lnL>
                      <a:noFill/>
                    </a:lnL>
                    <a:lnR>
                      <a:noFill/>
                    </a:lnR>
                    <a:lnT>
                      <a:noFill/>
                    </a:lnT>
                    <a:lnB>
                      <a:noFill/>
                    </a:lnB>
                  </a:tcPr>
                </a:tc>
              </a:tr>
              <a:tr h="789455">
                <a:tc>
                  <a:txBody>
                    <a:bodyPr/>
                    <a:lstStyle/>
                    <a:p>
                      <a:pPr algn="l" fontAlgn="b"/>
                      <a:r>
                        <a:rPr lang="en-US" sz="1600" b="0" i="0" u="none" strike="noStrike" dirty="0">
                          <a:solidFill>
                            <a:srgbClr val="000000"/>
                          </a:solidFill>
                          <a:effectLst/>
                          <a:latin typeface="Arial"/>
                        </a:rPr>
                        <a:t>Billed Test</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Arial"/>
                        </a:rPr>
                        <a:t>158,105</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Arial"/>
                        </a:rPr>
                        <a:t>239,316</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Arial"/>
                        </a:rPr>
                        <a:t>249,807</a:t>
                      </a: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3251356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600200"/>
          </a:xfrm>
        </p:spPr>
        <p:txBody>
          <a:bodyPr/>
          <a:lstStyle/>
          <a:p>
            <a:r>
              <a:rPr lang="en-US" dirty="0" smtClean="0"/>
              <a:t>CP Year to Date Actuals and Forecast</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57785409"/>
              </p:ext>
            </p:extLst>
          </p:nvPr>
        </p:nvGraphicFramePr>
        <p:xfrm>
          <a:off x="609600" y="2057400"/>
          <a:ext cx="7239000" cy="3505206"/>
        </p:xfrm>
        <a:graphic>
          <a:graphicData uri="http://schemas.openxmlformats.org/drawingml/2006/table">
            <a:tbl>
              <a:tblPr/>
              <a:tblGrid>
                <a:gridCol w="1682913"/>
                <a:gridCol w="2029395"/>
                <a:gridCol w="1763346"/>
                <a:gridCol w="1763346"/>
              </a:tblGrid>
              <a:tr h="322413">
                <a:tc>
                  <a:txBody>
                    <a:bodyPr/>
                    <a:lstStyle/>
                    <a:p>
                      <a:pPr algn="l" fontAlgn="b"/>
                      <a:endParaRPr lang="en-US" sz="1400" b="0" i="0" u="none" strike="noStrike" dirty="0">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en-US" sz="1400" b="1" i="0" u="none" strike="noStrike">
                          <a:solidFill>
                            <a:srgbClr val="000000"/>
                          </a:solidFill>
                          <a:effectLst/>
                          <a:latin typeface="Arial"/>
                        </a:rPr>
                        <a:t>Actual </a:t>
                      </a:r>
                    </a:p>
                  </a:txBody>
                  <a:tcPr marL="9525" marR="9525" marT="9525" marB="0" anchor="b">
                    <a:lnL>
                      <a:noFill/>
                    </a:lnL>
                    <a:lnR>
                      <a:noFill/>
                    </a:lnR>
                    <a:lnT>
                      <a:noFill/>
                    </a:lnT>
                    <a:lnB>
                      <a:noFill/>
                    </a:lnB>
                  </a:tcPr>
                </a:tc>
                <a:tc>
                  <a:txBody>
                    <a:bodyPr/>
                    <a:lstStyle/>
                    <a:p>
                      <a:pPr algn="ctr" fontAlgn="b"/>
                      <a:r>
                        <a:rPr lang="en-US" sz="1400" b="1" i="0" u="none" strike="noStrike">
                          <a:solidFill>
                            <a:srgbClr val="000000"/>
                          </a:solidFill>
                          <a:effectLst/>
                          <a:latin typeface="Arial"/>
                        </a:rPr>
                        <a:t>Forecast</a:t>
                      </a:r>
                    </a:p>
                  </a:txBody>
                  <a:tcPr marL="9525" marR="9525" marT="9525" marB="0" anchor="b">
                    <a:lnL>
                      <a:noFill/>
                    </a:lnL>
                    <a:lnR>
                      <a:noFill/>
                    </a:lnR>
                    <a:lnT>
                      <a:noFill/>
                    </a:lnT>
                    <a:lnB>
                      <a:noFill/>
                    </a:lnB>
                  </a:tcPr>
                </a:tc>
                <a:tc>
                  <a:txBody>
                    <a:bodyPr/>
                    <a:lstStyle/>
                    <a:p>
                      <a:pPr algn="ctr" fontAlgn="b"/>
                      <a:r>
                        <a:rPr lang="en-US" sz="1400" b="1" i="0" u="none" strike="noStrike">
                          <a:solidFill>
                            <a:srgbClr val="000000"/>
                          </a:solidFill>
                          <a:effectLst/>
                          <a:latin typeface="Arial"/>
                        </a:rPr>
                        <a:t>Forecast</a:t>
                      </a:r>
                    </a:p>
                  </a:txBody>
                  <a:tcPr marL="9525" marR="9525" marT="9525" marB="0" anchor="b">
                    <a:lnL>
                      <a:noFill/>
                    </a:lnL>
                    <a:lnR>
                      <a:noFill/>
                    </a:lnR>
                    <a:lnT>
                      <a:noFill/>
                    </a:lnT>
                    <a:lnB>
                      <a:noFill/>
                    </a:lnB>
                  </a:tcPr>
                </a:tc>
              </a:tr>
              <a:tr h="631047">
                <a:tc>
                  <a:txBody>
                    <a:bodyPr/>
                    <a:lstStyle/>
                    <a:p>
                      <a:pPr algn="l" fontAlgn="b"/>
                      <a:endParaRPr lang="en-US" sz="14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en-US" sz="1400" b="1" i="0" u="none" strike="noStrike" dirty="0">
                          <a:solidFill>
                            <a:srgbClr val="000000"/>
                          </a:solidFill>
                          <a:effectLst/>
                          <a:latin typeface="Arial"/>
                        </a:rPr>
                        <a:t>FY14 YTD Feb</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Arial"/>
                        </a:rPr>
                        <a:t>FY14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Arial"/>
                        </a:rPr>
                        <a:t>FY15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631047">
                <a:tc>
                  <a:txBody>
                    <a:bodyPr/>
                    <a:lstStyle/>
                    <a:p>
                      <a:pPr algn="l" fontAlgn="b"/>
                      <a:r>
                        <a:rPr lang="en-US" sz="1400" b="0" i="0" u="none" strike="noStrike">
                          <a:solidFill>
                            <a:srgbClr val="000000"/>
                          </a:solidFill>
                          <a:effectLst/>
                          <a:latin typeface="Arial"/>
                        </a:rPr>
                        <a:t>Revenue</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Arial"/>
                        </a:rPr>
                        <a:t>$301,938,870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a:solidFill>
                            <a:srgbClr val="000000"/>
                          </a:solidFill>
                          <a:effectLst/>
                          <a:latin typeface="Arial"/>
                        </a:rPr>
                        <a:t>$457,118,603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a:solidFill>
                            <a:srgbClr val="000000"/>
                          </a:solidFill>
                          <a:effectLst/>
                          <a:latin typeface="Arial"/>
                        </a:rPr>
                        <a:t>$485,336,251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631047">
                <a:tc>
                  <a:txBody>
                    <a:bodyPr/>
                    <a:lstStyle/>
                    <a:p>
                      <a:pPr algn="l" fontAlgn="b"/>
                      <a:r>
                        <a:rPr lang="en-US" sz="1400" b="0" i="0" u="none" strike="noStrike">
                          <a:solidFill>
                            <a:srgbClr val="000000"/>
                          </a:solidFill>
                          <a:effectLst/>
                          <a:latin typeface="Arial"/>
                        </a:rPr>
                        <a:t>Expense</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Arial"/>
                        </a:rPr>
                        <a:t>$25,787,471</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Arial"/>
                        </a:rPr>
                        <a:t>$38,814,935</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Arial"/>
                        </a:rPr>
                        <a:t>$40,301,376</a:t>
                      </a:r>
                    </a:p>
                  </a:txBody>
                  <a:tcPr marL="9525" marR="9525" marT="9525" marB="0" anchor="b">
                    <a:lnL>
                      <a:noFill/>
                    </a:lnL>
                    <a:lnR>
                      <a:noFill/>
                    </a:lnR>
                    <a:lnT>
                      <a:noFill/>
                    </a:lnT>
                    <a:lnB>
                      <a:noFill/>
                    </a:lnB>
                  </a:tcPr>
                </a:tc>
              </a:tr>
              <a:tr h="322413">
                <a:tc>
                  <a:txBody>
                    <a:bodyPr/>
                    <a:lstStyle/>
                    <a:p>
                      <a:pPr algn="l" fontAlgn="b"/>
                      <a:r>
                        <a:rPr lang="en-US" sz="1400" b="0" i="0" u="none" strike="noStrike">
                          <a:solidFill>
                            <a:srgbClr val="000000"/>
                          </a:solidFill>
                          <a:effectLst/>
                          <a:latin typeface="Arial"/>
                        </a:rPr>
                        <a:t>FTEs</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Arial"/>
                        </a:rPr>
                        <a:t>240</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Arial"/>
                        </a:rPr>
                        <a:t>240</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Arial"/>
                        </a:rPr>
                        <a:t>241</a:t>
                      </a:r>
                    </a:p>
                  </a:txBody>
                  <a:tcPr marL="9525" marR="9525" marT="9525" marB="0" anchor="b">
                    <a:lnL>
                      <a:noFill/>
                    </a:lnL>
                    <a:lnR>
                      <a:noFill/>
                    </a:lnR>
                    <a:lnT>
                      <a:noFill/>
                    </a:lnT>
                    <a:lnB>
                      <a:noFill/>
                    </a:lnB>
                  </a:tcPr>
                </a:tc>
              </a:tr>
              <a:tr h="322413">
                <a:tc>
                  <a:txBody>
                    <a:bodyPr/>
                    <a:lstStyle/>
                    <a:p>
                      <a:pPr algn="l" fontAlgn="b"/>
                      <a:r>
                        <a:rPr lang="en-US" sz="1400" b="0" i="0" u="none" strike="noStrike">
                          <a:solidFill>
                            <a:srgbClr val="000000"/>
                          </a:solidFill>
                          <a:effectLst/>
                          <a:latin typeface="Arial"/>
                        </a:rPr>
                        <a:t>Billed Test</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Arial"/>
                        </a:rPr>
                        <a:t>2,968,294</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Arial"/>
                        </a:rPr>
                        <a:t>4,462,684</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Arial"/>
                        </a:rPr>
                        <a:t>4,641,191</a:t>
                      </a:r>
                    </a:p>
                  </a:txBody>
                  <a:tcPr marL="9525" marR="9525" marT="9525" marB="0" anchor="b">
                    <a:lnL>
                      <a:noFill/>
                    </a:lnL>
                    <a:lnR>
                      <a:noFill/>
                    </a:lnR>
                    <a:lnT>
                      <a:noFill/>
                    </a:lnT>
                    <a:lnB>
                      <a:noFill/>
                    </a:lnB>
                  </a:tcPr>
                </a:tc>
              </a:tr>
              <a:tr h="322413">
                <a:tc>
                  <a:txBody>
                    <a:bodyPr/>
                    <a:lstStyle/>
                    <a:p>
                      <a:pPr algn="l" fontAlgn="b"/>
                      <a:endParaRPr lang="en-US" sz="14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Arial"/>
                      </a:endParaRPr>
                    </a:p>
                  </a:txBody>
                  <a:tcPr marL="9525" marR="9525" marT="9525" marB="0" anchor="b">
                    <a:lnL>
                      <a:noFill/>
                    </a:lnL>
                    <a:lnR>
                      <a:noFill/>
                    </a:lnR>
                    <a:lnT>
                      <a:noFill/>
                    </a:lnT>
                    <a:lnB>
                      <a:noFill/>
                    </a:lnB>
                  </a:tcPr>
                </a:tc>
              </a:tr>
              <a:tr h="322413">
                <a:tc>
                  <a:txBody>
                    <a:bodyPr/>
                    <a:lstStyle/>
                    <a:p>
                      <a:pPr algn="l" fontAlgn="b"/>
                      <a:endParaRPr lang="en-US" sz="1400" b="0" i="0" u="none" strike="noStrike" dirty="0">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Arial"/>
                      </a:endParaRP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2926047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600200"/>
          </a:xfrm>
        </p:spPr>
        <p:txBody>
          <a:bodyPr/>
          <a:lstStyle/>
          <a:p>
            <a:r>
              <a:rPr lang="en-US" dirty="0" smtClean="0"/>
              <a:t>Blood Year to Date Actuals and Forecast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8461243"/>
              </p:ext>
            </p:extLst>
          </p:nvPr>
        </p:nvGraphicFramePr>
        <p:xfrm>
          <a:off x="990600" y="2057398"/>
          <a:ext cx="6629400" cy="3886200"/>
        </p:xfrm>
        <a:graphic>
          <a:graphicData uri="http://schemas.openxmlformats.org/drawingml/2006/table">
            <a:tbl>
              <a:tblPr/>
              <a:tblGrid>
                <a:gridCol w="1541194"/>
                <a:gridCol w="1858498"/>
                <a:gridCol w="1614854"/>
                <a:gridCol w="1614854"/>
              </a:tblGrid>
              <a:tr h="394554">
                <a:tc>
                  <a:txBody>
                    <a:bodyPr/>
                    <a:lstStyle/>
                    <a:p>
                      <a:pPr algn="l" fontAlgn="b"/>
                      <a:endParaRPr lang="en-US" sz="1600" b="0" i="0" u="none" strike="noStrike" dirty="0">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en-US" sz="1600" b="1" i="0" u="none" strike="noStrike">
                          <a:solidFill>
                            <a:srgbClr val="000000"/>
                          </a:solidFill>
                          <a:effectLst/>
                          <a:latin typeface="Arial"/>
                        </a:rPr>
                        <a:t>Actual </a:t>
                      </a:r>
                    </a:p>
                  </a:txBody>
                  <a:tcPr marL="9525" marR="9525" marT="9525" marB="0" anchor="b">
                    <a:lnL>
                      <a:noFill/>
                    </a:lnL>
                    <a:lnR>
                      <a:noFill/>
                    </a:lnR>
                    <a:lnT>
                      <a:noFill/>
                    </a:lnT>
                    <a:lnB>
                      <a:noFill/>
                    </a:lnB>
                  </a:tcPr>
                </a:tc>
                <a:tc>
                  <a:txBody>
                    <a:bodyPr/>
                    <a:lstStyle/>
                    <a:p>
                      <a:pPr algn="ctr" fontAlgn="b"/>
                      <a:r>
                        <a:rPr lang="en-US" sz="1600" b="1" i="0" u="none" strike="noStrike">
                          <a:solidFill>
                            <a:srgbClr val="000000"/>
                          </a:solidFill>
                          <a:effectLst/>
                          <a:latin typeface="Arial"/>
                        </a:rPr>
                        <a:t>Forecast</a:t>
                      </a:r>
                    </a:p>
                  </a:txBody>
                  <a:tcPr marL="9525" marR="9525" marT="9525" marB="0" anchor="b">
                    <a:lnL>
                      <a:noFill/>
                    </a:lnL>
                    <a:lnR>
                      <a:noFill/>
                    </a:lnR>
                    <a:lnT>
                      <a:noFill/>
                    </a:lnT>
                    <a:lnB>
                      <a:noFill/>
                    </a:lnB>
                  </a:tcPr>
                </a:tc>
                <a:tc>
                  <a:txBody>
                    <a:bodyPr/>
                    <a:lstStyle/>
                    <a:p>
                      <a:pPr algn="ctr" fontAlgn="b"/>
                      <a:r>
                        <a:rPr lang="en-US" sz="1600" b="1" i="0" u="none" strike="noStrike">
                          <a:solidFill>
                            <a:srgbClr val="000000"/>
                          </a:solidFill>
                          <a:effectLst/>
                          <a:latin typeface="Arial"/>
                        </a:rPr>
                        <a:t>Forecast</a:t>
                      </a:r>
                    </a:p>
                  </a:txBody>
                  <a:tcPr marL="9525" marR="9525" marT="9525" marB="0" anchor="b">
                    <a:lnL>
                      <a:noFill/>
                    </a:lnL>
                    <a:lnR>
                      <a:noFill/>
                    </a:lnR>
                    <a:lnT>
                      <a:noFill/>
                    </a:lnT>
                    <a:lnB>
                      <a:noFill/>
                    </a:lnB>
                  </a:tcPr>
                </a:tc>
              </a:tr>
              <a:tr h="774273">
                <a:tc>
                  <a:txBody>
                    <a:bodyPr/>
                    <a:lstStyle/>
                    <a:p>
                      <a:pPr algn="l" fontAlgn="b"/>
                      <a:endParaRPr lang="en-US" sz="16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en-US" sz="1600" b="1" i="0" u="none" strike="noStrike" dirty="0">
                          <a:solidFill>
                            <a:srgbClr val="000000"/>
                          </a:solidFill>
                          <a:effectLst/>
                          <a:latin typeface="Arial"/>
                        </a:rPr>
                        <a:t>FY14 YTD Feb</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Arial"/>
                        </a:rPr>
                        <a:t>FY14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Arial"/>
                        </a:rPr>
                        <a:t>FY15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774273">
                <a:tc>
                  <a:txBody>
                    <a:bodyPr/>
                    <a:lstStyle/>
                    <a:p>
                      <a:pPr algn="l" fontAlgn="b"/>
                      <a:r>
                        <a:rPr lang="en-US" sz="1600" b="0" i="0" u="none" strike="noStrike">
                          <a:solidFill>
                            <a:srgbClr val="000000"/>
                          </a:solidFill>
                          <a:effectLst/>
                          <a:latin typeface="Arial"/>
                        </a:rPr>
                        <a:t>Revenue</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$59,567,055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Arial"/>
                        </a:rPr>
                        <a:t>$90,644,757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Arial"/>
                        </a:rPr>
                        <a:t>$91,765,811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774273">
                <a:tc>
                  <a:txBody>
                    <a:bodyPr/>
                    <a:lstStyle/>
                    <a:p>
                      <a:pPr algn="l" fontAlgn="b"/>
                      <a:r>
                        <a:rPr lang="en-US" sz="1600" b="0" i="0" u="none" strike="noStrike">
                          <a:solidFill>
                            <a:srgbClr val="000000"/>
                          </a:solidFill>
                          <a:effectLst/>
                          <a:latin typeface="Arial"/>
                        </a:rPr>
                        <a:t>Expense</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$13,424,391</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$20,355,140</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$20,887,049</a:t>
                      </a:r>
                    </a:p>
                  </a:txBody>
                  <a:tcPr marL="9525" marR="9525" marT="9525" marB="0" anchor="b">
                    <a:lnL>
                      <a:noFill/>
                    </a:lnL>
                    <a:lnR>
                      <a:noFill/>
                    </a:lnR>
                    <a:lnT>
                      <a:noFill/>
                    </a:lnT>
                    <a:lnB>
                      <a:noFill/>
                    </a:lnB>
                  </a:tcPr>
                </a:tc>
              </a:tr>
              <a:tr h="394554">
                <a:tc>
                  <a:txBody>
                    <a:bodyPr/>
                    <a:lstStyle/>
                    <a:p>
                      <a:pPr algn="l" fontAlgn="b"/>
                      <a:r>
                        <a:rPr lang="en-US" sz="1600" b="0" i="0" u="none" strike="noStrike">
                          <a:solidFill>
                            <a:srgbClr val="000000"/>
                          </a:solidFill>
                          <a:effectLst/>
                          <a:latin typeface="Arial"/>
                        </a:rPr>
                        <a:t>FTEs</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47</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47</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47</a:t>
                      </a:r>
                    </a:p>
                  </a:txBody>
                  <a:tcPr marL="9525" marR="9525" marT="9525" marB="0" anchor="b">
                    <a:lnL>
                      <a:noFill/>
                    </a:lnL>
                    <a:lnR>
                      <a:noFill/>
                    </a:lnR>
                    <a:lnT>
                      <a:noFill/>
                    </a:lnT>
                    <a:lnB>
                      <a:noFill/>
                    </a:lnB>
                  </a:tcPr>
                </a:tc>
              </a:tr>
              <a:tr h="774273">
                <a:tc>
                  <a:txBody>
                    <a:bodyPr/>
                    <a:lstStyle/>
                    <a:p>
                      <a:pPr algn="l" fontAlgn="b"/>
                      <a:r>
                        <a:rPr lang="en-US" sz="1600" b="0" i="0" u="none" strike="noStrike" dirty="0">
                          <a:solidFill>
                            <a:srgbClr val="000000"/>
                          </a:solidFill>
                          <a:effectLst/>
                          <a:latin typeface="Arial"/>
                        </a:rPr>
                        <a:t>Billed Test</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Arial"/>
                        </a:rPr>
                        <a:t>307,888</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Arial"/>
                        </a:rPr>
                        <a:t>468,988</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Arial"/>
                        </a:rPr>
                        <a:t>479,117</a:t>
                      </a: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3168607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600200"/>
          </a:xfrm>
        </p:spPr>
        <p:txBody>
          <a:bodyPr/>
          <a:lstStyle/>
          <a:p>
            <a:r>
              <a:rPr lang="en-US" dirty="0" smtClean="0"/>
              <a:t>Admin Year to Date Actuals and Forecast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42904851"/>
              </p:ext>
            </p:extLst>
          </p:nvPr>
        </p:nvGraphicFramePr>
        <p:xfrm>
          <a:off x="1066800" y="2286000"/>
          <a:ext cx="6857999" cy="3581400"/>
        </p:xfrm>
        <a:graphic>
          <a:graphicData uri="http://schemas.openxmlformats.org/drawingml/2006/table">
            <a:tbl>
              <a:tblPr/>
              <a:tblGrid>
                <a:gridCol w="1594338"/>
                <a:gridCol w="1922585"/>
                <a:gridCol w="1670538"/>
                <a:gridCol w="1670538"/>
              </a:tblGrid>
              <a:tr h="363608">
                <a:tc>
                  <a:txBody>
                    <a:bodyPr/>
                    <a:lstStyle/>
                    <a:p>
                      <a:pPr algn="l" fontAlgn="b"/>
                      <a:endParaRPr lang="en-US" sz="1600" b="0" i="0" u="none" strike="noStrike" dirty="0">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en-US" sz="1600" b="1" i="0" u="none" strike="noStrike">
                          <a:solidFill>
                            <a:srgbClr val="000000"/>
                          </a:solidFill>
                          <a:effectLst/>
                          <a:latin typeface="Arial"/>
                        </a:rPr>
                        <a:t>Actual </a:t>
                      </a:r>
                    </a:p>
                  </a:txBody>
                  <a:tcPr marL="9525" marR="9525" marT="9525" marB="0" anchor="b">
                    <a:lnL>
                      <a:noFill/>
                    </a:lnL>
                    <a:lnR>
                      <a:noFill/>
                    </a:lnR>
                    <a:lnT>
                      <a:noFill/>
                    </a:lnT>
                    <a:lnB>
                      <a:noFill/>
                    </a:lnB>
                  </a:tcPr>
                </a:tc>
                <a:tc>
                  <a:txBody>
                    <a:bodyPr/>
                    <a:lstStyle/>
                    <a:p>
                      <a:pPr algn="ctr" fontAlgn="b"/>
                      <a:r>
                        <a:rPr lang="en-US" sz="1600" b="1" i="0" u="none" strike="noStrike">
                          <a:solidFill>
                            <a:srgbClr val="000000"/>
                          </a:solidFill>
                          <a:effectLst/>
                          <a:latin typeface="Arial"/>
                        </a:rPr>
                        <a:t>Forecast</a:t>
                      </a:r>
                    </a:p>
                  </a:txBody>
                  <a:tcPr marL="9525" marR="9525" marT="9525" marB="0" anchor="b">
                    <a:lnL>
                      <a:noFill/>
                    </a:lnL>
                    <a:lnR>
                      <a:noFill/>
                    </a:lnR>
                    <a:lnT>
                      <a:noFill/>
                    </a:lnT>
                    <a:lnB>
                      <a:noFill/>
                    </a:lnB>
                  </a:tcPr>
                </a:tc>
                <a:tc>
                  <a:txBody>
                    <a:bodyPr/>
                    <a:lstStyle/>
                    <a:p>
                      <a:pPr algn="ctr" fontAlgn="b"/>
                      <a:r>
                        <a:rPr lang="en-US" sz="1600" b="1" i="0" u="none" strike="noStrike">
                          <a:solidFill>
                            <a:srgbClr val="000000"/>
                          </a:solidFill>
                          <a:effectLst/>
                          <a:latin typeface="Arial"/>
                        </a:rPr>
                        <a:t>Forecast</a:t>
                      </a:r>
                    </a:p>
                  </a:txBody>
                  <a:tcPr marL="9525" marR="9525" marT="9525" marB="0" anchor="b">
                    <a:lnL>
                      <a:noFill/>
                    </a:lnL>
                    <a:lnR>
                      <a:noFill/>
                    </a:lnR>
                    <a:lnT>
                      <a:noFill/>
                    </a:lnT>
                    <a:lnB>
                      <a:noFill/>
                    </a:lnB>
                  </a:tcPr>
                </a:tc>
              </a:tr>
              <a:tr h="713546">
                <a:tc>
                  <a:txBody>
                    <a:bodyPr/>
                    <a:lstStyle/>
                    <a:p>
                      <a:pPr algn="l" fontAlgn="b"/>
                      <a:endParaRPr lang="en-US" sz="16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en-US" sz="1600" b="1" i="0" u="none" strike="noStrike" dirty="0">
                          <a:solidFill>
                            <a:srgbClr val="000000"/>
                          </a:solidFill>
                          <a:effectLst/>
                          <a:latin typeface="Arial"/>
                        </a:rPr>
                        <a:t>FY14 YTD Feb</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Arial"/>
                        </a:rPr>
                        <a:t>FY14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Arial"/>
                        </a:rPr>
                        <a:t>FY15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713546">
                <a:tc>
                  <a:txBody>
                    <a:bodyPr/>
                    <a:lstStyle/>
                    <a:p>
                      <a:pPr algn="l" fontAlgn="b"/>
                      <a:r>
                        <a:rPr lang="en-US" sz="1600" b="0" i="0" u="none" strike="noStrike">
                          <a:solidFill>
                            <a:srgbClr val="000000"/>
                          </a:solidFill>
                          <a:effectLst/>
                          <a:latin typeface="Arial"/>
                        </a:rPr>
                        <a:t>Revenue</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$5,559,048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Arial"/>
                        </a:rPr>
                        <a:t>$8,644,580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Arial"/>
                        </a:rPr>
                        <a:t>$8,022,273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713546">
                <a:tc>
                  <a:txBody>
                    <a:bodyPr/>
                    <a:lstStyle/>
                    <a:p>
                      <a:pPr algn="l" fontAlgn="b"/>
                      <a:r>
                        <a:rPr lang="en-US" sz="1600" b="0" i="0" u="none" strike="noStrike">
                          <a:solidFill>
                            <a:srgbClr val="000000"/>
                          </a:solidFill>
                          <a:effectLst/>
                          <a:latin typeface="Arial"/>
                        </a:rPr>
                        <a:t>Expense</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$21,545,451</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$32,512,657</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$33,242,351</a:t>
                      </a:r>
                    </a:p>
                  </a:txBody>
                  <a:tcPr marL="9525" marR="9525" marT="9525" marB="0" anchor="b">
                    <a:lnL>
                      <a:noFill/>
                    </a:lnL>
                    <a:lnR>
                      <a:noFill/>
                    </a:lnR>
                    <a:lnT>
                      <a:noFill/>
                    </a:lnT>
                    <a:lnB>
                      <a:noFill/>
                    </a:lnB>
                  </a:tcPr>
                </a:tc>
              </a:tr>
              <a:tr h="363608">
                <a:tc>
                  <a:txBody>
                    <a:bodyPr/>
                    <a:lstStyle/>
                    <a:p>
                      <a:pPr algn="l" fontAlgn="b"/>
                      <a:r>
                        <a:rPr lang="en-US" sz="1600" b="0" i="0" u="none" strike="noStrike">
                          <a:solidFill>
                            <a:srgbClr val="000000"/>
                          </a:solidFill>
                          <a:effectLst/>
                          <a:latin typeface="Arial"/>
                        </a:rPr>
                        <a:t>FTEs</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188</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Arial"/>
                        </a:rPr>
                        <a:t>190</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Arial"/>
                        </a:rPr>
                        <a:t>195</a:t>
                      </a:r>
                    </a:p>
                  </a:txBody>
                  <a:tcPr marL="9525" marR="9525" marT="9525" marB="0" anchor="b">
                    <a:lnL>
                      <a:noFill/>
                    </a:lnL>
                    <a:lnR>
                      <a:noFill/>
                    </a:lnR>
                    <a:lnT>
                      <a:noFill/>
                    </a:lnT>
                    <a:lnB>
                      <a:noFill/>
                    </a:lnB>
                  </a:tcPr>
                </a:tc>
              </a:tr>
              <a:tr h="713546">
                <a:tc>
                  <a:txBody>
                    <a:bodyPr/>
                    <a:lstStyle/>
                    <a:p>
                      <a:pPr algn="l" fontAlgn="b"/>
                      <a:r>
                        <a:rPr lang="en-US" sz="1600" b="0" i="0" u="none" strike="noStrike" dirty="0">
                          <a:solidFill>
                            <a:srgbClr val="000000"/>
                          </a:solidFill>
                          <a:effectLst/>
                          <a:latin typeface="Arial"/>
                        </a:rPr>
                        <a:t>Billed Test</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Arial"/>
                        </a:rPr>
                        <a:t>60,691</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Arial"/>
                        </a:rPr>
                        <a:t>91,049</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Arial"/>
                        </a:rPr>
                        <a:t>91,049</a:t>
                      </a: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38332151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10.xml><?xml version="1.0" encoding="utf-8"?>
<a:theme xmlns:a="http://schemas.openxmlformats.org/drawingml/2006/main" name="8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9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0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2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13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14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15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16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17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2_Template">
  <a:themeElements>
    <a:clrScheme name="Aon PPT 07 Color Scheme">
      <a:dk1>
        <a:srgbClr val="000000"/>
      </a:dk1>
      <a:lt1>
        <a:srgbClr val="FFFFFF"/>
      </a:lt1>
      <a:dk2>
        <a:srgbClr val="E11B22"/>
      </a:dk2>
      <a:lt2>
        <a:srgbClr val="4D4F53"/>
      </a:lt2>
      <a:accent1>
        <a:srgbClr val="D3CD8B"/>
      </a:accent1>
      <a:accent2>
        <a:srgbClr val="7AB800"/>
      </a:accent2>
      <a:accent3>
        <a:srgbClr val="00338D"/>
      </a:accent3>
      <a:accent4>
        <a:srgbClr val="0083A9"/>
      </a:accent4>
      <a:accent5>
        <a:srgbClr val="4D4F53"/>
      </a:accent5>
      <a:accent6>
        <a:srgbClr val="6EA600"/>
      </a:accent6>
      <a:hlink>
        <a:srgbClr val="00338D"/>
      </a:hlink>
      <a:folHlink>
        <a:srgbClr val="0083A9"/>
      </a:folHlink>
    </a:clrScheme>
    <a:fontScheme name="Aon_PowerPoint_Template_NoImage-3-0">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0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08" charset="-128"/>
          </a:defRPr>
        </a:defPPr>
      </a:lstStyle>
    </a:lnDef>
  </a:objectDefaults>
  <a:extraClrSchemeLst>
    <a:extraClrScheme>
      <a:clrScheme name="Aon_PowerPoint_Template_NoImage-3-0 1">
        <a:dk1>
          <a:srgbClr val="000000"/>
        </a:dk1>
        <a:lt1>
          <a:srgbClr val="FFFFFF"/>
        </a:lt1>
        <a:dk2>
          <a:srgbClr val="5EB6E4"/>
        </a:dk2>
        <a:lt2>
          <a:srgbClr val="4D4F53"/>
        </a:lt2>
        <a:accent1>
          <a:srgbClr val="C9CAC8"/>
        </a:accent1>
        <a:accent2>
          <a:srgbClr val="7AB800"/>
        </a:accent2>
        <a:accent3>
          <a:srgbClr val="FFFFFF"/>
        </a:accent3>
        <a:accent4>
          <a:srgbClr val="000000"/>
        </a:accent4>
        <a:accent5>
          <a:srgbClr val="E1E1E0"/>
        </a:accent5>
        <a:accent6>
          <a:srgbClr val="6EA600"/>
        </a:accent6>
        <a:hlink>
          <a:srgbClr val="F0AB00"/>
        </a:hlink>
        <a:folHlink>
          <a:srgbClr val="D3CD8B"/>
        </a:folHlink>
      </a:clrScheme>
      <a:clrMap bg1="lt1" tx1="dk1" bg2="lt2" tx2="dk2" accent1="accent1" accent2="accent2" accent3="accent3" accent4="accent4" accent5="accent5" accent6="accent6" hlink="hlink" folHlink="folHlink"/>
    </a:extraClrScheme>
  </a:extraClrSchemeLst>
</a:theme>
</file>

<file path=ppt/theme/theme21.xml><?xml version="1.0" encoding="utf-8"?>
<a:theme xmlns:a="http://schemas.openxmlformats.org/drawingml/2006/main" name="3_Template">
  <a:themeElements>
    <a:clrScheme name="Aon PPT 07 Color Scheme">
      <a:dk1>
        <a:srgbClr val="000000"/>
      </a:dk1>
      <a:lt1>
        <a:srgbClr val="FFFFFF"/>
      </a:lt1>
      <a:dk2>
        <a:srgbClr val="E11B22"/>
      </a:dk2>
      <a:lt2>
        <a:srgbClr val="4D4F53"/>
      </a:lt2>
      <a:accent1>
        <a:srgbClr val="D3CD8B"/>
      </a:accent1>
      <a:accent2>
        <a:srgbClr val="7AB800"/>
      </a:accent2>
      <a:accent3>
        <a:srgbClr val="00338D"/>
      </a:accent3>
      <a:accent4>
        <a:srgbClr val="0083A9"/>
      </a:accent4>
      <a:accent5>
        <a:srgbClr val="4D4F53"/>
      </a:accent5>
      <a:accent6>
        <a:srgbClr val="6EA600"/>
      </a:accent6>
      <a:hlink>
        <a:srgbClr val="00338D"/>
      </a:hlink>
      <a:folHlink>
        <a:srgbClr val="0083A9"/>
      </a:folHlink>
    </a:clrScheme>
    <a:fontScheme name="Aon_PowerPoint_Template_NoImage-3-0">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0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08" charset="-128"/>
          </a:defRPr>
        </a:defPPr>
      </a:lstStyle>
    </a:lnDef>
  </a:objectDefaults>
  <a:extraClrSchemeLst>
    <a:extraClrScheme>
      <a:clrScheme name="Aon_PowerPoint_Template_NoImage-3-0 1">
        <a:dk1>
          <a:srgbClr val="000000"/>
        </a:dk1>
        <a:lt1>
          <a:srgbClr val="FFFFFF"/>
        </a:lt1>
        <a:dk2>
          <a:srgbClr val="5EB6E4"/>
        </a:dk2>
        <a:lt2>
          <a:srgbClr val="4D4F53"/>
        </a:lt2>
        <a:accent1>
          <a:srgbClr val="C9CAC8"/>
        </a:accent1>
        <a:accent2>
          <a:srgbClr val="7AB800"/>
        </a:accent2>
        <a:accent3>
          <a:srgbClr val="FFFFFF"/>
        </a:accent3>
        <a:accent4>
          <a:srgbClr val="000000"/>
        </a:accent4>
        <a:accent5>
          <a:srgbClr val="E1E1E0"/>
        </a:accent5>
        <a:accent6>
          <a:srgbClr val="6EA600"/>
        </a:accent6>
        <a:hlink>
          <a:srgbClr val="F0AB00"/>
        </a:hlink>
        <a:folHlink>
          <a:srgbClr val="D3CD8B"/>
        </a:folHlink>
      </a:clrScheme>
      <a:clrMap bg1="lt1" tx1="dk1" bg2="lt2" tx2="dk2" accent1="accent1" accent2="accent2" accent3="accent3" accent4="accent4" accent5="accent5" accent6="accent6" hlink="hlink" folHlink="folHlink"/>
    </a:extraClrScheme>
  </a:extraClrSchemeLst>
</a:theme>
</file>

<file path=ppt/theme/theme22.xml><?xml version="1.0" encoding="utf-8"?>
<a:theme xmlns:a="http://schemas.openxmlformats.org/drawingml/2006/main" name="4_Template">
  <a:themeElements>
    <a:clrScheme name="Aon PPT 07 Color Scheme">
      <a:dk1>
        <a:srgbClr val="000000"/>
      </a:dk1>
      <a:lt1>
        <a:srgbClr val="FFFFFF"/>
      </a:lt1>
      <a:dk2>
        <a:srgbClr val="E11B22"/>
      </a:dk2>
      <a:lt2>
        <a:srgbClr val="4D4F53"/>
      </a:lt2>
      <a:accent1>
        <a:srgbClr val="D3CD8B"/>
      </a:accent1>
      <a:accent2>
        <a:srgbClr val="7AB800"/>
      </a:accent2>
      <a:accent3>
        <a:srgbClr val="00338D"/>
      </a:accent3>
      <a:accent4>
        <a:srgbClr val="0083A9"/>
      </a:accent4>
      <a:accent5>
        <a:srgbClr val="4D4F53"/>
      </a:accent5>
      <a:accent6>
        <a:srgbClr val="6EA600"/>
      </a:accent6>
      <a:hlink>
        <a:srgbClr val="00338D"/>
      </a:hlink>
      <a:folHlink>
        <a:srgbClr val="0083A9"/>
      </a:folHlink>
    </a:clrScheme>
    <a:fontScheme name="Aon_PowerPoint_Template_NoImage-3-0">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0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08" charset="-128"/>
          </a:defRPr>
        </a:defPPr>
      </a:lstStyle>
    </a:lnDef>
  </a:objectDefaults>
  <a:extraClrSchemeLst>
    <a:extraClrScheme>
      <a:clrScheme name="Aon_PowerPoint_Template_NoImage-3-0 1">
        <a:dk1>
          <a:srgbClr val="000000"/>
        </a:dk1>
        <a:lt1>
          <a:srgbClr val="FFFFFF"/>
        </a:lt1>
        <a:dk2>
          <a:srgbClr val="5EB6E4"/>
        </a:dk2>
        <a:lt2>
          <a:srgbClr val="4D4F53"/>
        </a:lt2>
        <a:accent1>
          <a:srgbClr val="C9CAC8"/>
        </a:accent1>
        <a:accent2>
          <a:srgbClr val="7AB800"/>
        </a:accent2>
        <a:accent3>
          <a:srgbClr val="FFFFFF"/>
        </a:accent3>
        <a:accent4>
          <a:srgbClr val="000000"/>
        </a:accent4>
        <a:accent5>
          <a:srgbClr val="E1E1E0"/>
        </a:accent5>
        <a:accent6>
          <a:srgbClr val="6EA600"/>
        </a:accent6>
        <a:hlink>
          <a:srgbClr val="F0AB00"/>
        </a:hlink>
        <a:folHlink>
          <a:srgbClr val="D3CD8B"/>
        </a:folHlink>
      </a:clrScheme>
      <a:clrMap bg1="lt1" tx1="dk1" bg2="lt2" tx2="dk2" accent1="accent1" accent2="accent2" accent3="accent3" accent4="accent4" accent5="accent5" accent6="accent6" hlink="hlink" folHlink="folHlink"/>
    </a:extraClrScheme>
  </a:extraClrSchemeLst>
</a:theme>
</file>

<file path=ppt/theme/theme23.xml><?xml version="1.0" encoding="utf-8"?>
<a:theme xmlns:a="http://schemas.openxmlformats.org/drawingml/2006/main" name="Template">
  <a:themeElements>
    <a:clrScheme name="Aon PPT 07 Color Scheme">
      <a:dk1>
        <a:srgbClr val="000000"/>
      </a:dk1>
      <a:lt1>
        <a:srgbClr val="FFFFFF"/>
      </a:lt1>
      <a:dk2>
        <a:srgbClr val="E11B22"/>
      </a:dk2>
      <a:lt2>
        <a:srgbClr val="4D4F53"/>
      </a:lt2>
      <a:accent1>
        <a:srgbClr val="D3CD8B"/>
      </a:accent1>
      <a:accent2>
        <a:srgbClr val="7AB800"/>
      </a:accent2>
      <a:accent3>
        <a:srgbClr val="00338D"/>
      </a:accent3>
      <a:accent4>
        <a:srgbClr val="0083A9"/>
      </a:accent4>
      <a:accent5>
        <a:srgbClr val="4D4F53"/>
      </a:accent5>
      <a:accent6>
        <a:srgbClr val="6EA600"/>
      </a:accent6>
      <a:hlink>
        <a:srgbClr val="00338D"/>
      </a:hlink>
      <a:folHlink>
        <a:srgbClr val="0083A9"/>
      </a:folHlink>
    </a:clrScheme>
    <a:fontScheme name="Aon_PowerPoint_Template_NoImage-3-0">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0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08" charset="-128"/>
          </a:defRPr>
        </a:defPPr>
      </a:lstStyle>
    </a:lnDef>
  </a:objectDefaults>
  <a:extraClrSchemeLst>
    <a:extraClrScheme>
      <a:clrScheme name="Aon_PowerPoint_Template_NoImage-3-0 1">
        <a:dk1>
          <a:srgbClr val="000000"/>
        </a:dk1>
        <a:lt1>
          <a:srgbClr val="FFFFFF"/>
        </a:lt1>
        <a:dk2>
          <a:srgbClr val="5EB6E4"/>
        </a:dk2>
        <a:lt2>
          <a:srgbClr val="4D4F53"/>
        </a:lt2>
        <a:accent1>
          <a:srgbClr val="C9CAC8"/>
        </a:accent1>
        <a:accent2>
          <a:srgbClr val="7AB800"/>
        </a:accent2>
        <a:accent3>
          <a:srgbClr val="FFFFFF"/>
        </a:accent3>
        <a:accent4>
          <a:srgbClr val="000000"/>
        </a:accent4>
        <a:accent5>
          <a:srgbClr val="E1E1E0"/>
        </a:accent5>
        <a:accent6>
          <a:srgbClr val="6EA600"/>
        </a:accent6>
        <a:hlink>
          <a:srgbClr val="F0AB00"/>
        </a:hlink>
        <a:folHlink>
          <a:srgbClr val="D3CD8B"/>
        </a:folHlink>
      </a:clrScheme>
      <a:clrMap bg1="lt1" tx1="dk1" bg2="lt2" tx2="dk2" accent1="accent1" accent2="accent2" accent3="accent3" accent4="accent4" accent5="accent5" accent6="accent6" hlink="hlink" folHlink="folHlink"/>
    </a:extraClrScheme>
  </a:extraClrSchemeLst>
</a:theme>
</file>

<file path=ppt/theme/theme2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5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6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7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Executive</Template>
  <TotalTime>221</TotalTime>
  <Words>2497</Words>
  <Application>Microsoft Office PowerPoint</Application>
  <PresentationFormat>On-screen Show (4:3)</PresentationFormat>
  <Paragraphs>616</Paragraphs>
  <Slides>33</Slides>
  <Notes>13</Notes>
  <HiddenSlides>0</HiddenSlides>
  <MMClips>0</MMClips>
  <ScaleCrop>false</ScaleCrop>
  <HeadingPairs>
    <vt:vector size="6" baseType="variant">
      <vt:variant>
        <vt:lpstr>Theme</vt:lpstr>
      </vt:variant>
      <vt:variant>
        <vt:i4>23</vt:i4>
      </vt:variant>
      <vt:variant>
        <vt:lpstr>Embedded OLE Servers</vt:lpstr>
      </vt:variant>
      <vt:variant>
        <vt:i4>2</vt:i4>
      </vt:variant>
      <vt:variant>
        <vt:lpstr>Slide Titles</vt:lpstr>
      </vt:variant>
      <vt:variant>
        <vt:i4>33</vt:i4>
      </vt:variant>
    </vt:vector>
  </HeadingPairs>
  <TitlesOfParts>
    <vt:vector size="58" baseType="lpstr">
      <vt:lpstr>Executive</vt:lpstr>
      <vt:lpstr>Blank Presentation</vt:lpstr>
      <vt:lpstr>1_Blank Presentation</vt:lpstr>
      <vt:lpstr>2_Blank Presentation</vt:lpstr>
      <vt:lpstr>3_Blank Presentation</vt:lpstr>
      <vt:lpstr>4_Blank Presentation</vt:lpstr>
      <vt:lpstr>5_Blank Presentation</vt:lpstr>
      <vt:lpstr>6_Blank Presentation</vt:lpstr>
      <vt:lpstr>7_Blank Presentation</vt:lpstr>
      <vt:lpstr>8_Blank Presentation</vt:lpstr>
      <vt:lpstr>9_Blank Presentation</vt:lpstr>
      <vt:lpstr>10_Blank Presentation</vt:lpstr>
      <vt:lpstr>11_Blank Presentation</vt:lpstr>
      <vt:lpstr>12_Blank Presentation</vt:lpstr>
      <vt:lpstr>13_Blank Presentation</vt:lpstr>
      <vt:lpstr>14_Blank Presentation</vt:lpstr>
      <vt:lpstr>15_Blank Presentation</vt:lpstr>
      <vt:lpstr>16_Blank Presentation</vt:lpstr>
      <vt:lpstr>17_Blank Presentation</vt:lpstr>
      <vt:lpstr>2_Template</vt:lpstr>
      <vt:lpstr>3_Template</vt:lpstr>
      <vt:lpstr>4_Template</vt:lpstr>
      <vt:lpstr>Template</vt:lpstr>
      <vt:lpstr>Chart</vt:lpstr>
      <vt:lpstr>Worksheet</vt:lpstr>
      <vt:lpstr>Pathology Faculty Meeting - Financials</vt:lpstr>
      <vt:lpstr>UMHS Consolidated FY14 February MTD Financials</vt:lpstr>
      <vt:lpstr>UMHS Consolidated FY14 February YTD Financials</vt:lpstr>
      <vt:lpstr>Pathology Fiscal Year Comparison</vt:lpstr>
      <vt:lpstr>PowerPoint Presentation</vt:lpstr>
      <vt:lpstr>AP Year to Date Actuals and Forecast</vt:lpstr>
      <vt:lpstr>CP Year to Date Actuals and Forecast</vt:lpstr>
      <vt:lpstr>Blood Year to Date Actuals and Forecast</vt:lpstr>
      <vt:lpstr>Admin Year to Date Actuals and Forecast</vt:lpstr>
      <vt:lpstr>Pathology Hospital Year to Date Actuals and Forecast</vt:lpstr>
      <vt:lpstr>UMHS Benefit Programs Update</vt:lpstr>
      <vt:lpstr>Challenge</vt:lpstr>
      <vt:lpstr>Challenge</vt:lpstr>
      <vt:lpstr>Prior and Ongoing Efforts</vt:lpstr>
      <vt:lpstr>Benefits changes</vt:lpstr>
      <vt:lpstr>Background and Committee Charges</vt:lpstr>
      <vt:lpstr>UM Faculty vs. Provost Peers: Overall Results Summary </vt:lpstr>
      <vt:lpstr>UMMS Peer Group</vt:lpstr>
      <vt:lpstr>Retirement Savings Plan Changes Effective date: 1/1/2015</vt:lpstr>
      <vt:lpstr>Additional Health System Changes: HHC and Shared Services Staff  Effective date: 1/1/2015 </vt:lpstr>
      <vt:lpstr>UMHS Committee on  Paid Time Off Programs</vt:lpstr>
      <vt:lpstr>Changes to PTO Plan </vt:lpstr>
      <vt:lpstr>Changes to PTO Accrual Effective Date:  July 1, 2015</vt:lpstr>
      <vt:lpstr>Extended Sick Time Plan Effective date: July 1, 2015</vt:lpstr>
      <vt:lpstr>Paid Time Off Program Savings and Benefit Index</vt:lpstr>
      <vt:lpstr>Overall HHC/Shared Services Savings Final “All Benefits” Index</vt:lpstr>
      <vt:lpstr>UMHS Benefit Program Savings</vt:lpstr>
      <vt:lpstr>Results</vt:lpstr>
      <vt:lpstr> RESOURCES</vt:lpstr>
      <vt:lpstr>Supplementary Aon Hewitt Information</vt:lpstr>
      <vt:lpstr>Peer Groups</vt:lpstr>
      <vt:lpstr>UMMS Peer Group</vt:lpstr>
      <vt:lpstr>UMHHC Peer Group</vt:lpstr>
    </vt:vector>
  </TitlesOfParts>
  <Company>University of Michigan Hospital and Health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asuliman</dc:creator>
  <cp:lastModifiedBy>Zaborski, Laura</cp:lastModifiedBy>
  <cp:revision>31</cp:revision>
  <cp:lastPrinted>2014-03-26T14:35:49Z</cp:lastPrinted>
  <dcterms:created xsi:type="dcterms:W3CDTF">2013-01-22T18:41:45Z</dcterms:created>
  <dcterms:modified xsi:type="dcterms:W3CDTF">2014-03-26T14:36:54Z</dcterms:modified>
</cp:coreProperties>
</file>