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61" r:id="rId3"/>
    <p:sldId id="262" r:id="rId4"/>
    <p:sldId id="257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33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17E0463-7FC0-4974-B1A0-5B1E4D2729F9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1D1FDE9-890C-455A-89D5-6A5EE0B0F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6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3970690" y="8829850"/>
            <a:ext cx="303815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09" tIns="46501" rIns="93009" bIns="46501" anchor="b"/>
          <a:lstStyle/>
          <a:p>
            <a:pPr algn="r" defTabSz="929044"/>
            <a:fld id="{865868A6-2CCB-479C-BF29-C9FE2FB256D0}" type="slidenum">
              <a:rPr lang="en-US" sz="1200"/>
              <a:pPr algn="r" defTabSz="929044"/>
              <a:t>2</a:t>
            </a:fld>
            <a:endParaRPr lang="en-US" sz="1200" dirty="0"/>
          </a:p>
        </p:txBody>
      </p:sp>
      <p:sp>
        <p:nvSpPr>
          <p:cNvPr id="33795" name="Rectangle 7"/>
          <p:cNvSpPr txBox="1">
            <a:spLocks noGrp="1" noChangeArrowheads="1"/>
          </p:cNvSpPr>
          <p:nvPr/>
        </p:nvSpPr>
        <p:spPr bwMode="auto">
          <a:xfrm>
            <a:off x="3970690" y="8829850"/>
            <a:ext cx="303815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86" tIns="46492" rIns="92986" bIns="46492" anchor="b"/>
          <a:lstStyle/>
          <a:p>
            <a:pPr algn="r" defTabSz="929044"/>
            <a:fld id="{4C798801-400A-4E26-B692-B0FCCA5A5DC1}" type="slidenum">
              <a:rPr lang="en-US" sz="1200"/>
              <a:pPr algn="r" defTabSz="929044"/>
              <a:t>2</a:t>
            </a:fld>
            <a:endParaRPr lang="en-US" sz="1200" dirty="0"/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89075" y="862013"/>
            <a:ext cx="4057650" cy="3043237"/>
          </a:xfrm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 lIns="92986" tIns="46492" rIns="92986" bIns="46492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3970690" y="8829850"/>
            <a:ext cx="303815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09" tIns="46501" rIns="93009" bIns="46501" anchor="b"/>
          <a:lstStyle/>
          <a:p>
            <a:pPr algn="r" defTabSz="929044"/>
            <a:fld id="{865868A6-2CCB-479C-BF29-C9FE2FB256D0}" type="slidenum">
              <a:rPr lang="en-US" sz="1200"/>
              <a:pPr algn="r" defTabSz="929044"/>
              <a:t>3</a:t>
            </a:fld>
            <a:endParaRPr lang="en-US" sz="1200" dirty="0"/>
          </a:p>
        </p:txBody>
      </p:sp>
      <p:sp>
        <p:nvSpPr>
          <p:cNvPr id="33795" name="Rectangle 7"/>
          <p:cNvSpPr txBox="1">
            <a:spLocks noGrp="1" noChangeArrowheads="1"/>
          </p:cNvSpPr>
          <p:nvPr/>
        </p:nvSpPr>
        <p:spPr bwMode="auto">
          <a:xfrm>
            <a:off x="3970690" y="8829850"/>
            <a:ext cx="303815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86" tIns="46492" rIns="92986" bIns="46492" anchor="b"/>
          <a:lstStyle/>
          <a:p>
            <a:pPr algn="r" defTabSz="929044"/>
            <a:fld id="{4C798801-400A-4E26-B692-B0FCCA5A5DC1}" type="slidenum">
              <a:rPr lang="en-US" sz="1200"/>
              <a:pPr algn="r" defTabSz="929044"/>
              <a:t>3</a:t>
            </a:fld>
            <a:endParaRPr lang="en-US" sz="1200" dirty="0"/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89075" y="862013"/>
            <a:ext cx="4057650" cy="3043237"/>
          </a:xfrm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 lIns="92986" tIns="46492" rIns="92986" bIns="46492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E927F12-EB2C-42F0-891D-D1BB6080CDCD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Excel_Worksheet2.xlsx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838200"/>
            <a:ext cx="7772400" cy="3200401"/>
          </a:xfrm>
        </p:spPr>
        <p:txBody>
          <a:bodyPr/>
          <a:lstStyle/>
          <a:p>
            <a:r>
              <a:rPr lang="en-US" sz="6000" dirty="0" smtClean="0"/>
              <a:t>Pathology Faculty Meeting - Financials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July 24,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156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1797584"/>
              </p:ext>
            </p:extLst>
          </p:nvPr>
        </p:nvGraphicFramePr>
        <p:xfrm>
          <a:off x="114300" y="993020"/>
          <a:ext cx="8686800" cy="5490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Worksheet" r:id="rId5" imgW="9782366" imgH="6181916" progId="Excel.Sheet.12">
                  <p:embed/>
                </p:oleObj>
              </mc:Choice>
              <mc:Fallback>
                <p:oleObj name="Worksheet" r:id="rId5" imgW="9782366" imgH="618191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4300" y="993020"/>
                        <a:ext cx="8686800" cy="54903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7" name="Slide Number Placeholder 3"/>
          <p:cNvSpPr txBox="1">
            <a:spLocks noGrp="1"/>
          </p:cNvSpPr>
          <p:nvPr/>
        </p:nvSpPr>
        <p:spPr bwMode="auto">
          <a:xfrm>
            <a:off x="67818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400" dirty="0" smtClean="0"/>
          </a:p>
          <a:p>
            <a:pPr algn="r"/>
            <a:fld id="{637BBE40-22BF-4D45-A3B9-8F661E06134E}" type="slidenum">
              <a:rPr lang="en-US" sz="1400" smtClean="0"/>
              <a:pPr algn="r"/>
              <a:t>2</a:t>
            </a:fld>
            <a:endParaRPr lang="en-US" sz="1400" dirty="0"/>
          </a:p>
        </p:txBody>
      </p:sp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7823"/>
            <a:ext cx="9144000" cy="523192"/>
          </a:xfrm>
        </p:spPr>
        <p:txBody>
          <a:bodyPr wrap="square" lIns="91413" tIns="45706" rIns="91413" bIns="45706">
            <a:spAutoFit/>
          </a:bodyPr>
          <a:lstStyle/>
          <a:p>
            <a:r>
              <a:rPr lang="en-US" sz="2800" dirty="0"/>
              <a:t>UMHS Consolidated </a:t>
            </a:r>
            <a:r>
              <a:rPr lang="en-US" sz="2800" dirty="0" smtClean="0"/>
              <a:t>FY13 June Month Financials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81000" y="6482268"/>
            <a:ext cx="8153400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200" dirty="0" smtClean="0"/>
              <a:t>Subject to change once reconciled to Everest.</a:t>
            </a:r>
          </a:p>
        </p:txBody>
      </p:sp>
      <p:sp>
        <p:nvSpPr>
          <p:cNvPr id="3" name="Oval 2"/>
          <p:cNvSpPr/>
          <p:nvPr/>
        </p:nvSpPr>
        <p:spPr>
          <a:xfrm>
            <a:off x="3429000" y="2971800"/>
            <a:ext cx="533400" cy="60960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191000" y="5189537"/>
            <a:ext cx="762000" cy="60960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8153400" y="5867400"/>
            <a:ext cx="661060" cy="530225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946249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DRAFT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05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3"/>
          <p:cNvSpPr txBox="1">
            <a:spLocks noGrp="1"/>
          </p:cNvSpPr>
          <p:nvPr/>
        </p:nvSpPr>
        <p:spPr bwMode="auto">
          <a:xfrm>
            <a:off x="67818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400" dirty="0" smtClean="0"/>
          </a:p>
          <a:p>
            <a:pPr algn="r"/>
            <a:fld id="{637BBE40-22BF-4D45-A3B9-8F661E06134E}" type="slidenum">
              <a:rPr lang="en-US" sz="1400" smtClean="0"/>
              <a:pPr algn="r"/>
              <a:t>3</a:t>
            </a:fld>
            <a:endParaRPr lang="en-US" sz="1400" dirty="0"/>
          </a:p>
        </p:txBody>
      </p:sp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5497"/>
            <a:ext cx="9144000" cy="523192"/>
          </a:xfrm>
          <a:prstGeom prst="rect">
            <a:avLst/>
          </a:prstGeom>
        </p:spPr>
        <p:txBody>
          <a:bodyPr wrap="square" lIns="91413" tIns="45706" rIns="91413" bIns="45706">
            <a:spAutoFit/>
          </a:bodyPr>
          <a:lstStyle/>
          <a:p>
            <a:r>
              <a:rPr lang="en-US" sz="2800" dirty="0"/>
              <a:t>UMHS Consolidated </a:t>
            </a:r>
            <a:r>
              <a:rPr lang="en-US" sz="2800" dirty="0" smtClean="0"/>
              <a:t>FY13 June YTD Financials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81000" y="6455270"/>
            <a:ext cx="8153400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200" dirty="0" smtClean="0"/>
              <a:t>Subject to change once reconciled to Everest.</a:t>
            </a:r>
          </a:p>
        </p:txBody>
      </p:sp>
      <p:sp>
        <p:nvSpPr>
          <p:cNvPr id="7" name="Oval 6"/>
          <p:cNvSpPr/>
          <p:nvPr/>
        </p:nvSpPr>
        <p:spPr>
          <a:xfrm>
            <a:off x="3429000" y="2971800"/>
            <a:ext cx="685800" cy="60960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376552" y="5181600"/>
            <a:ext cx="685800" cy="60960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8319160" y="5768975"/>
            <a:ext cx="685800" cy="60960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259952"/>
              </p:ext>
            </p:extLst>
          </p:nvPr>
        </p:nvGraphicFramePr>
        <p:xfrm>
          <a:off x="197978" y="981570"/>
          <a:ext cx="8768882" cy="547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Worksheet" r:id="rId5" imgW="9782366" imgH="6105334" progId="Excel.Sheet.12">
                  <p:embed/>
                </p:oleObj>
              </mc:Choice>
              <mc:Fallback>
                <p:oleObj name="Worksheet" r:id="rId5" imgW="9782366" imgH="610533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7978" y="981570"/>
                        <a:ext cx="8768882" cy="547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42900" y="990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DRAFT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874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57200"/>
            <a:ext cx="8229600" cy="1600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Pathology Fiscal Year </a:t>
            </a:r>
            <a:r>
              <a:rPr lang="en-US" sz="3600" dirty="0" smtClean="0"/>
              <a:t>Comparison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4924314"/>
              </p:ext>
            </p:extLst>
          </p:nvPr>
        </p:nvGraphicFramePr>
        <p:xfrm>
          <a:off x="381000" y="1600200"/>
          <a:ext cx="8305801" cy="4320450"/>
        </p:xfrm>
        <a:graphic>
          <a:graphicData uri="http://schemas.openxmlformats.org/drawingml/2006/table">
            <a:tbl>
              <a:tblPr/>
              <a:tblGrid>
                <a:gridCol w="2457839"/>
                <a:gridCol w="1610308"/>
                <a:gridCol w="2118827"/>
                <a:gridCol w="2118827"/>
              </a:tblGrid>
              <a:tr h="24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Pathology - Hospital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FY 2013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FY 2012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YoY % Change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Billed Tests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5,409,869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5,651,624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-4.28%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Inpt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Billed Tests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2,348,436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2,329,028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Outpt Billed Tests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3,061,433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3,322,596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-7.86%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Charges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$538,957,092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$516,458,041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4.36%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Expense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$97,834,947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$93,390,852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4.76%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0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0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Pathology- Department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FY 2013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FY 2012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YoY % Change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Work RVUs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250,147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237,519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5.32%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Net Pt Care Revenue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$18,015,192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$16,720,832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7.74%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Practice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$16,553,063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$15,691,149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5.49%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Component Billing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$1,462,129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$1,029,683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42.00%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0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0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0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ACU Total Margin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$69,768,405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$76,371,709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-8.65%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90600"/>
            <a:ext cx="1408113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24513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77</TotalTime>
  <Words>154</Words>
  <Application>Microsoft Office PowerPoint</Application>
  <PresentationFormat>On-screen Show (4:3)</PresentationFormat>
  <Paragraphs>69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Executive</vt:lpstr>
      <vt:lpstr>Worksheet</vt:lpstr>
      <vt:lpstr>Pathology Faculty Meeting - Financials</vt:lpstr>
      <vt:lpstr>UMHS Consolidated FY13 June Month Financials</vt:lpstr>
      <vt:lpstr>UMHS Consolidated FY13 June YTD Financials</vt:lpstr>
      <vt:lpstr>Pathology Fiscal Year Comparison</vt:lpstr>
    </vt:vector>
  </TitlesOfParts>
  <Company>University of Michigan Hospital and Health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asuliman</dc:creator>
  <cp:lastModifiedBy>asuliman</cp:lastModifiedBy>
  <cp:revision>15</cp:revision>
  <cp:lastPrinted>2013-07-24T14:46:23Z</cp:lastPrinted>
  <dcterms:created xsi:type="dcterms:W3CDTF">2013-01-22T18:41:45Z</dcterms:created>
  <dcterms:modified xsi:type="dcterms:W3CDTF">2013-07-24T14:48:57Z</dcterms:modified>
</cp:coreProperties>
</file>