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3" r:id="rId3"/>
    <p:sldId id="264" r:id="rId4"/>
    <p:sldId id="257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7E0463-7FC0-4974-B1A0-5B1E4D2729F9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D1FDE9-890C-455A-89D5-6A5EE0B0F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970691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95" tIns="46494" rIns="92995" bIns="46494" anchor="b"/>
          <a:lstStyle/>
          <a:p>
            <a:pPr algn="r" defTabSz="928908"/>
            <a:fld id="{865868A6-2CCB-479C-BF29-C9FE2FB256D0}" type="slidenum">
              <a:rPr lang="en-US" sz="1200"/>
              <a:pPr algn="r" defTabSz="928908"/>
              <a:t>2</a:t>
            </a:fld>
            <a:endParaRPr lang="en-US" sz="1200" dirty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970691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72" tIns="46485" rIns="92972" bIns="46485" anchor="b"/>
          <a:lstStyle/>
          <a:p>
            <a:pPr algn="r" defTabSz="928908"/>
            <a:fld id="{4C798801-400A-4E26-B692-B0FCCA5A5DC1}" type="slidenum">
              <a:rPr lang="en-US" sz="1200"/>
              <a:pPr algn="r" defTabSz="928908"/>
              <a:t>2</a:t>
            </a:fld>
            <a:endParaRPr lang="en-US" sz="1200" dirty="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9075" y="862013"/>
            <a:ext cx="4057650" cy="3043237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 lIns="92972" tIns="46485" rIns="92972" bIns="46485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970691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95" tIns="46494" rIns="92995" bIns="46494" anchor="b"/>
          <a:lstStyle/>
          <a:p>
            <a:pPr algn="r" defTabSz="928908"/>
            <a:fld id="{865868A6-2CCB-479C-BF29-C9FE2FB256D0}" type="slidenum">
              <a:rPr lang="en-US" sz="1200"/>
              <a:pPr algn="r" defTabSz="928908"/>
              <a:t>3</a:t>
            </a:fld>
            <a:endParaRPr lang="en-US" sz="1200" dirty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970691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72" tIns="46485" rIns="92972" bIns="46485" anchor="b"/>
          <a:lstStyle/>
          <a:p>
            <a:pPr algn="r" defTabSz="928908"/>
            <a:fld id="{4C798801-400A-4E26-B692-B0FCCA5A5DC1}" type="slidenum">
              <a:rPr lang="en-US" sz="1200"/>
              <a:pPr algn="r" defTabSz="928908"/>
              <a:t>3</a:t>
            </a:fld>
            <a:endParaRPr lang="en-US" sz="1200" dirty="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9075" y="862013"/>
            <a:ext cx="4057650" cy="3043237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 lIns="92972" tIns="46485" rIns="92972" bIns="46485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E927F12-EB2C-42F0-891D-D1BB6080CDCD}" type="datetimeFigureOut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3200401"/>
          </a:xfrm>
        </p:spPr>
        <p:txBody>
          <a:bodyPr/>
          <a:lstStyle/>
          <a:p>
            <a:r>
              <a:rPr lang="en-US" sz="6000" dirty="0" smtClean="0"/>
              <a:t>Pathology Faculty Meeting - Financials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October 23,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5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472488" cy="5288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6914"/>
            <a:ext cx="9143999" cy="523192"/>
          </a:xfr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/>
              <a:t>UMHS Consolidated FY14 September </a:t>
            </a:r>
            <a:r>
              <a:rPr lang="en-US" sz="2800" b="1" dirty="0" smtClean="0"/>
              <a:t>MTD </a:t>
            </a:r>
            <a:r>
              <a:rPr lang="en-US" sz="2800" b="1" dirty="0"/>
              <a:t>Financials</a:t>
            </a:r>
            <a:endParaRPr lang="en-US" sz="2800" b="1" dirty="0" smtClean="0"/>
          </a:p>
        </p:txBody>
      </p:sp>
      <p:sp>
        <p:nvSpPr>
          <p:cNvPr id="3" name="Oval 2"/>
          <p:cNvSpPr/>
          <p:nvPr/>
        </p:nvSpPr>
        <p:spPr>
          <a:xfrm>
            <a:off x="3505200" y="2990850"/>
            <a:ext cx="609600" cy="51435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419600" y="5181600"/>
            <a:ext cx="685800" cy="565151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116228" y="5824661"/>
            <a:ext cx="661060" cy="530225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89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46" y="982662"/>
            <a:ext cx="8797854" cy="549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7823"/>
            <a:ext cx="9144000" cy="523192"/>
          </a:xfr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/>
              <a:t>UMHS Consolidated </a:t>
            </a:r>
            <a:r>
              <a:rPr lang="en-US" sz="2800" b="1" dirty="0" smtClean="0"/>
              <a:t>FY14 September YTD Financials</a:t>
            </a:r>
          </a:p>
        </p:txBody>
      </p:sp>
      <p:sp>
        <p:nvSpPr>
          <p:cNvPr id="3" name="Oval 2"/>
          <p:cNvSpPr/>
          <p:nvPr/>
        </p:nvSpPr>
        <p:spPr>
          <a:xfrm>
            <a:off x="3429000" y="2971800"/>
            <a:ext cx="6477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409803" y="5353050"/>
            <a:ext cx="6858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292440" y="5886450"/>
            <a:ext cx="661060" cy="530225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7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1600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Pathology Fiscal Year </a:t>
            </a:r>
            <a:r>
              <a:rPr lang="en-US" sz="3600" dirty="0" smtClean="0"/>
              <a:t>Comparison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295587"/>
              </p:ext>
            </p:extLst>
          </p:nvPr>
        </p:nvGraphicFramePr>
        <p:xfrm>
          <a:off x="304801" y="1447813"/>
          <a:ext cx="8077199" cy="5029186"/>
        </p:xfrm>
        <a:graphic>
          <a:graphicData uri="http://schemas.openxmlformats.org/drawingml/2006/table">
            <a:tbl>
              <a:tblPr/>
              <a:tblGrid>
                <a:gridCol w="2782146"/>
                <a:gridCol w="1525693"/>
                <a:gridCol w="1884680"/>
                <a:gridCol w="1884680"/>
              </a:tblGrid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Pathology - Hospital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2014 YTD Sept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2013 YTD Sept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YoY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%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1,321,874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1,355,019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Inpt 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591,738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578,645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Outpt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730,136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776,374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-5.96%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Charges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$147,938,799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$121,249,270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22.01%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$24,416,887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$23,354,406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Pathology- Department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2014 YTD Sept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2013 YTD Sept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YoY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%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 RVUs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64,745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57,264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13.06%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 Pt Care 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$4,405,884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$3,919,768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12.40%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Practice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$4,163,188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$3,680,388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Component Billing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$242,696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$239,380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7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Margin before Market Changes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$293,619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($981,358)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 Total Margin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$26,545,473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$9,742,676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172.47%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451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102</TotalTime>
  <Words>150</Words>
  <Application>Microsoft Office PowerPoint</Application>
  <PresentationFormat>On-screen Show (4:3)</PresentationFormat>
  <Paragraphs>64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Executive</vt:lpstr>
      <vt:lpstr>Pathology Faculty Meeting - Financials</vt:lpstr>
      <vt:lpstr>UMHS Consolidated FY14 September MTD Financials</vt:lpstr>
      <vt:lpstr>UMHS Consolidated FY14 September YTD Financials</vt:lpstr>
      <vt:lpstr>Pathology Fiscal Year Comparison</vt:lpstr>
    </vt:vector>
  </TitlesOfParts>
  <Company>University of Michigan Hospital and Health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asuliman</dc:creator>
  <cp:lastModifiedBy>asuliman</cp:lastModifiedBy>
  <cp:revision>18</cp:revision>
  <cp:lastPrinted>2013-10-18T12:36:46Z</cp:lastPrinted>
  <dcterms:created xsi:type="dcterms:W3CDTF">2013-01-22T18:41:45Z</dcterms:created>
  <dcterms:modified xsi:type="dcterms:W3CDTF">2013-10-18T13:42:24Z</dcterms:modified>
</cp:coreProperties>
</file>