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73" r:id="rId5"/>
    <p:sldId id="258" r:id="rId6"/>
    <p:sldId id="278" r:id="rId7"/>
    <p:sldId id="279" r:id="rId8"/>
    <p:sldId id="280" r:id="rId9"/>
    <p:sldId id="276" r:id="rId10"/>
    <p:sldId id="270" r:id="rId11"/>
    <p:sldId id="281" r:id="rId12"/>
    <p:sldId id="282" r:id="rId13"/>
    <p:sldId id="283" r:id="rId14"/>
    <p:sldId id="284" r:id="rId15"/>
    <p:sldId id="274" r:id="rId16"/>
    <p:sldId id="262" r:id="rId17"/>
    <p:sldId id="268" r:id="rId18"/>
    <p:sldId id="275" r:id="rId19"/>
    <p:sldId id="291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5F8FED-CEDE-4A05-A776-F70FCA5F7E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Faculty\Sample%20Consult%20Report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Faculty\Sample%20Revised%20Report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file:///\\Pathsans2\groups\SCC_shared\SOFTPATHDX\End%20User%20Training\Faculty\Sample%20Revised%20Report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\\Pathsans2\groups\SCC_shared\SOFTPATHDX\End%20User%20Training\Faculty\Sample%20Revised%20Report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Faculty\Sample%20Consult%20Repor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Faculty\Sample%20Supplemental%20Report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Soft – supplemental and revised reports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New Laboratory System</a:t>
            </a:r>
          </a:p>
          <a:p>
            <a:r>
              <a:rPr lang="en-US" dirty="0" smtClean="0"/>
              <a:t>By Soft Computer Consultants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Supplemental/Revised Reports – same workflow as currently used – dictate, transcription creates report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Like a </a:t>
            </a:r>
            <a:r>
              <a:rPr lang="en-US" sz="2400" dirty="0" err="1" smtClean="0"/>
              <a:t>PathNet</a:t>
            </a:r>
            <a:r>
              <a:rPr lang="en-US" sz="2400" dirty="0" smtClean="0"/>
              <a:t> addendum</a:t>
            </a:r>
          </a:p>
          <a:p>
            <a:pPr lvl="1"/>
            <a:r>
              <a:rPr lang="en-US" sz="2000" dirty="0" smtClean="0"/>
              <a:t>Revised:  Reactivate Report</a:t>
            </a:r>
          </a:p>
          <a:p>
            <a:pPr lvl="1"/>
            <a:r>
              <a:rPr lang="en-US" sz="2000" dirty="0" smtClean="0"/>
              <a:t>Supplemental:  Reactivate Order, Add Supplemental Report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477000" cy="418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4507874" y="25705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7039643">
            <a:off x="3974592" y="3140821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Used for </a:t>
            </a:r>
            <a:r>
              <a:rPr lang="en-US" u="sng" dirty="0"/>
              <a:t>editing or correcting</a:t>
            </a:r>
            <a:r>
              <a:rPr lang="en-US" dirty="0"/>
              <a:t> information included in </a:t>
            </a:r>
            <a:r>
              <a:rPr lang="en-US" dirty="0">
                <a:hlinkClick r:id="rId2" action="ppaction://hlinkfile"/>
              </a:rPr>
              <a:t>the original report</a:t>
            </a:r>
            <a:endParaRPr lang="en-US" dirty="0"/>
          </a:p>
          <a:p>
            <a:pPr lvl="1"/>
            <a:r>
              <a:rPr lang="en-US" dirty="0"/>
              <a:t>If an error is made in the diagnosis, the gross, etc.</a:t>
            </a:r>
          </a:p>
          <a:p>
            <a:pPr lvl="1"/>
            <a:r>
              <a:rPr lang="en-US" dirty="0"/>
              <a:t>If a typographical error is made in the report</a:t>
            </a:r>
          </a:p>
        </p:txBody>
      </p:sp>
    </p:spTree>
    <p:extLst>
      <p:ext uri="{BB962C8B-B14F-4D97-AF65-F5344CB8AC3E}">
        <p14:creationId xmlns:p14="http://schemas.microsoft.com/office/powerpoint/2010/main" val="24844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8552" cy="4724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Please </a:t>
            </a:r>
            <a:r>
              <a:rPr lang="en-US" dirty="0" smtClean="0"/>
              <a:t>dictate the </a:t>
            </a:r>
            <a:r>
              <a:rPr lang="en-US" dirty="0"/>
              <a:t>following information: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hlinkClick r:id="rId2" action="ppaction://hlinkfile"/>
              </a:rPr>
              <a:t>revised report</a:t>
            </a:r>
            <a:r>
              <a:rPr lang="en-US" dirty="0"/>
              <a:t> needs to be created for OC-13-XXXXX.</a:t>
            </a:r>
          </a:p>
          <a:p>
            <a:pPr lvl="1"/>
            <a:r>
              <a:rPr lang="en-US" dirty="0"/>
              <a:t>Reactivation </a:t>
            </a:r>
            <a:r>
              <a:rPr lang="en-US" dirty="0" smtClean="0"/>
              <a:t>Reason: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Comment: </a:t>
            </a:r>
            <a:r>
              <a:rPr lang="en-US" dirty="0" smtClean="0"/>
              <a:t> “This revised report was </a:t>
            </a:r>
            <a:r>
              <a:rPr lang="en-US" dirty="0"/>
              <a:t>issued to correct an error in the diagnosis. </a:t>
            </a:r>
            <a:r>
              <a:rPr lang="en-US" dirty="0" smtClean="0"/>
              <a:t> The </a:t>
            </a:r>
            <a:r>
              <a:rPr lang="en-US" dirty="0"/>
              <a:t>diagnosis previously was typed as ‘Negative for adenocarcinoma</a:t>
            </a:r>
            <a:r>
              <a:rPr lang="en-US" dirty="0" smtClean="0"/>
              <a:t>.’  </a:t>
            </a:r>
            <a:r>
              <a:rPr lang="en-US" dirty="0"/>
              <a:t>The new diagnosis is ‘Negative for neoplasm</a:t>
            </a:r>
            <a:r>
              <a:rPr lang="en-US" dirty="0" smtClean="0"/>
              <a:t>.’”</a:t>
            </a:r>
          </a:p>
          <a:p>
            <a:pPr lvl="1"/>
            <a:r>
              <a:rPr lang="en-US" dirty="0" smtClean="0"/>
              <a:t>ALL CHANGES MUST BE MADE IN CAPS!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930248"/>
            <a:ext cx="4433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</a:t>
            </a:r>
            <a:r>
              <a:rPr lang="en-US" dirty="0"/>
              <a:t>IN PATIENT DEMOGRAPHICS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CORRECTED REPORT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MAJOR TYPOGRAPHICAL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MINOR TYPOGRAPHICAL ERROR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50545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ADDITIONAL TEST RESULTS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 IN CLINICAL HISTORY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 IN DIAGNOSIS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 IN GROSS </a:t>
            </a:r>
            <a:r>
              <a:rPr lang="en-US" dirty="0" smtClean="0"/>
              <a:t>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 IN INTERPRETATION </a:t>
            </a:r>
            <a:r>
              <a:rPr lang="en-US" dirty="0" smtClean="0"/>
              <a:t>INFO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Revised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" y="1219200"/>
            <a:ext cx="9076265" cy="5105399"/>
          </a:xfrm>
        </p:spPr>
      </p:pic>
      <p:sp>
        <p:nvSpPr>
          <p:cNvPr id="5" name="Oval 4"/>
          <p:cNvSpPr/>
          <p:nvPr/>
        </p:nvSpPr>
        <p:spPr>
          <a:xfrm>
            <a:off x="3200400" y="2392392"/>
            <a:ext cx="31242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Revised Reports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09900" y="2362200"/>
            <a:ext cx="31242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153400" cy="46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21002444">
            <a:off x="707456" y="2641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580103"/>
            <a:ext cx="558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SIGN OUT ENTRY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244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Search – scan or type order 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4568518">
            <a:off x="1225333" y="1861600"/>
            <a:ext cx="484632" cy="1334052"/>
          </a:xfrm>
          <a:prstGeom prst="upArrow">
            <a:avLst>
              <a:gd name="adj1" fmla="val 680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11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9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5867400" cy="522288"/>
          </a:xfrm>
        </p:spPr>
        <p:txBody>
          <a:bodyPr>
            <a:normAutofit/>
          </a:bodyPr>
          <a:lstStyle/>
          <a:p>
            <a:r>
              <a:rPr lang="en-US" dirty="0" smtClean="0"/>
              <a:t>How the screen is laid out in an open order: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853440"/>
            <a:ext cx="3276600" cy="4497659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/>
              <a:t>Top portion = </a:t>
            </a:r>
          </a:p>
          <a:p>
            <a:pPr algn="r"/>
            <a:r>
              <a:rPr lang="en-US" sz="2400" dirty="0" smtClean="0"/>
              <a:t>patient info</a:t>
            </a:r>
          </a:p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Middle portion = order info</a:t>
            </a:r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r>
              <a:rPr lang="en-US" sz="2400" dirty="0" smtClean="0"/>
              <a:t>Bottom portion = </a:t>
            </a:r>
          </a:p>
          <a:p>
            <a:pPr algn="r"/>
            <a:r>
              <a:rPr lang="en-US" sz="2400" dirty="0" smtClean="0"/>
              <a:t>test info</a:t>
            </a:r>
            <a:endParaRPr lang="en-US" sz="2400" dirty="0"/>
          </a:p>
        </p:txBody>
      </p:sp>
      <p:sp>
        <p:nvSpPr>
          <p:cNvPr id="3" name="Right Arrow 2"/>
          <p:cNvSpPr/>
          <p:nvPr/>
        </p:nvSpPr>
        <p:spPr>
          <a:xfrm rot="7678965">
            <a:off x="3812857" y="1130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0080"/>
            <a:ext cx="5334000" cy="52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 rot="11352896" flipV="1">
            <a:off x="6387084" y="4378069"/>
            <a:ext cx="484632" cy="640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billing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 rot="1884474">
            <a:off x="2452116" y="2775966"/>
            <a:ext cx="484632" cy="806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037354">
            <a:off x="1302091" y="5229706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pdf</a:t>
            </a:r>
            <a:r>
              <a:rPr lang="en-US" dirty="0" smtClean="0"/>
              <a:t> of the report appears – you can edit the document from here, or…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9029"/>
            <a:ext cx="701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2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desktop, in the bottom tray, lower right corner: </a:t>
            </a:r>
          </a:p>
          <a:p>
            <a:endParaRPr lang="en-US" dirty="0"/>
          </a:p>
          <a:p>
            <a:r>
              <a:rPr lang="en-US" dirty="0" smtClean="0"/>
              <a:t>Double click the icon, select LIVE</a:t>
            </a:r>
          </a:p>
          <a:p>
            <a:r>
              <a:rPr lang="en-US" dirty="0" smtClean="0"/>
              <a:t>Click </a:t>
            </a:r>
            <a:r>
              <a:rPr lang="en-US" dirty="0" err="1" smtClean="0"/>
              <a:t>SoftPathDx</a:t>
            </a:r>
            <a:endParaRPr lang="en-US" dirty="0" smtClean="0"/>
          </a:p>
          <a:p>
            <a:r>
              <a:rPr lang="en-US" dirty="0" smtClean="0"/>
              <a:t>Click Start</a:t>
            </a:r>
          </a:p>
          <a:p>
            <a:r>
              <a:rPr lang="en-US" dirty="0" smtClean="0"/>
              <a:t>When login screen appears, use your UNIQUE NAME AND LEVEL 2 PASSWORD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1476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3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0598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2222705">
            <a:off x="731074" y="31714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9226" y="2477868"/>
            <a:ext cx="356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Double click on the picture of the paper to open the typing boxes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7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4" y="179439"/>
            <a:ext cx="8701548" cy="652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1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macros/tools: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Canned messages: phrases and paragraphs created to shorten the typing</a:t>
            </a:r>
          </a:p>
          <a:p>
            <a:r>
              <a:rPr lang="en-US" dirty="0" smtClean="0"/>
              <a:t>Tools: Auto Text Settings – macro expander (like in </a:t>
            </a:r>
            <a:r>
              <a:rPr lang="en-US" dirty="0" err="1" smtClean="0"/>
              <a:t>PathNet</a:t>
            </a:r>
            <a:r>
              <a:rPr lang="en-US" dirty="0" smtClean="0"/>
              <a:t> f9 or MSWord)</a:t>
            </a:r>
          </a:p>
          <a:p>
            <a:r>
              <a:rPr lang="en-US" dirty="0" err="1" smtClean="0"/>
              <a:t>UDx</a:t>
            </a:r>
            <a:r>
              <a:rPr lang="en-US" dirty="0" smtClean="0"/>
              <a:t>: Cancer templates where we just fill in click boxes as dictated</a:t>
            </a:r>
          </a:p>
        </p:txBody>
      </p:sp>
    </p:spTree>
    <p:extLst>
      <p:ext uri="{BB962C8B-B14F-4D97-AF65-F5344CB8AC3E}">
        <p14:creationId xmlns:p14="http://schemas.microsoft.com/office/powerpoint/2010/main" val="30909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66700"/>
            <a:ext cx="84836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3892296" y="21385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49"/>
            <a:ext cx="8534400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2873775">
            <a:off x="5994725" y="37399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what the opening screen  looks like……..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8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6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“Addendums”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429000" y="1295400"/>
            <a:ext cx="2209800" cy="14477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Old </a:t>
            </a:r>
            <a:r>
              <a:rPr lang="en-US" dirty="0" err="1" smtClean="0"/>
              <a:t>Pathnet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Addendum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40777" y="4800600"/>
            <a:ext cx="3429000" cy="685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Supplemental Report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181600" y="4800599"/>
            <a:ext cx="2438400" cy="685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700" dirty="0" smtClean="0"/>
              <a:t>Revised Report</a:t>
            </a:r>
            <a:endParaRPr lang="en-US" sz="27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655277" y="2781299"/>
            <a:ext cx="3581400" cy="1828800"/>
            <a:chOff x="2590800" y="2438400"/>
            <a:chExt cx="3581400" cy="1828800"/>
          </a:xfrm>
        </p:grpSpPr>
        <p:cxnSp>
          <p:nvCxnSpPr>
            <p:cNvPr id="11" name="Elbow Connector 10"/>
            <p:cNvCxnSpPr/>
            <p:nvPr/>
          </p:nvCxnSpPr>
          <p:spPr>
            <a:xfrm rot="5400000">
              <a:off x="2590800" y="2438400"/>
              <a:ext cx="1828800" cy="18288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 rot="16200000" flipH="1">
              <a:off x="4393223" y="2488223"/>
              <a:ext cx="1828800" cy="172915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Supplemental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666999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Used for reporting </a:t>
            </a:r>
            <a:r>
              <a:rPr lang="en-US" u="sng" dirty="0"/>
              <a:t>additional information</a:t>
            </a:r>
            <a:r>
              <a:rPr lang="en-US" dirty="0"/>
              <a:t> not included in </a:t>
            </a:r>
            <a:r>
              <a:rPr lang="en-US" dirty="0">
                <a:hlinkClick r:id="rId2" action="ppaction://hlinkfile"/>
              </a:rPr>
              <a:t>the original report</a:t>
            </a:r>
            <a:endParaRPr lang="en-US" dirty="0"/>
          </a:p>
          <a:p>
            <a:pPr lvl="1"/>
            <a:r>
              <a:rPr lang="en-US" dirty="0" smtClean="0"/>
              <a:t>If additional </a:t>
            </a:r>
            <a:r>
              <a:rPr lang="en-US" dirty="0"/>
              <a:t>relevant clinical history </a:t>
            </a:r>
            <a:r>
              <a:rPr lang="en-US" dirty="0" smtClean="0"/>
              <a:t>arrives</a:t>
            </a:r>
          </a:p>
          <a:p>
            <a:pPr lvl="1"/>
            <a:r>
              <a:rPr lang="en-US" dirty="0" smtClean="0"/>
              <a:t>If we receive results </a:t>
            </a:r>
            <a:r>
              <a:rPr lang="en-US" dirty="0"/>
              <a:t>from a molecular diagnostics test </a:t>
            </a:r>
            <a:r>
              <a:rPr lang="en-US" dirty="0" smtClean="0"/>
              <a:t>that </a:t>
            </a:r>
            <a:r>
              <a:rPr lang="en-US" dirty="0"/>
              <a:t>do not change the diagnosis, etc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Supplemental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49377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Please </a:t>
            </a:r>
            <a:r>
              <a:rPr lang="en-US" dirty="0" smtClean="0"/>
              <a:t>dictate the </a:t>
            </a:r>
            <a:r>
              <a:rPr lang="en-US" dirty="0"/>
              <a:t>following information: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hlinkClick r:id="rId2" action="ppaction://hlinkfile"/>
              </a:rPr>
              <a:t>supplemental </a:t>
            </a:r>
            <a:r>
              <a:rPr lang="en-US" dirty="0" smtClean="0">
                <a:hlinkClick r:id="rId2" action="ppaction://hlinkfile"/>
              </a:rPr>
              <a:t>report</a:t>
            </a:r>
            <a:r>
              <a:rPr lang="en-US" dirty="0" smtClean="0"/>
              <a:t> needs </a:t>
            </a:r>
            <a:r>
              <a:rPr lang="en-US" dirty="0"/>
              <a:t>to be created </a:t>
            </a:r>
            <a:r>
              <a:rPr lang="en-US" dirty="0" smtClean="0"/>
              <a:t>for OC-13-XXXXX</a:t>
            </a:r>
          </a:p>
          <a:p>
            <a:pPr lvl="1"/>
            <a:r>
              <a:rPr lang="en-US" dirty="0"/>
              <a:t>Reactivation </a:t>
            </a:r>
            <a:r>
              <a:rPr lang="en-US" dirty="0" smtClean="0"/>
              <a:t>Reason – Choose </a:t>
            </a:r>
            <a:r>
              <a:rPr lang="en-US" dirty="0"/>
              <a:t>from one of the following:</a:t>
            </a:r>
          </a:p>
          <a:p>
            <a:pPr lvl="2"/>
            <a:r>
              <a:rPr lang="en-US" dirty="0"/>
              <a:t>ADDITIONAL INFORMATION</a:t>
            </a:r>
          </a:p>
          <a:p>
            <a:pPr lvl="2"/>
            <a:r>
              <a:rPr lang="en-US" dirty="0"/>
              <a:t>ADDITIONAL TEST RESULTS</a:t>
            </a:r>
          </a:p>
          <a:p>
            <a:pPr lvl="2"/>
            <a:r>
              <a:rPr lang="en-US" dirty="0"/>
              <a:t>CASE REVIEWED BY EXTERNAL FACILITY</a:t>
            </a:r>
          </a:p>
          <a:p>
            <a:pPr lvl="2"/>
            <a:r>
              <a:rPr lang="en-US" dirty="0"/>
              <a:t>CONFERENCE CONSENSUS</a:t>
            </a:r>
          </a:p>
          <a:p>
            <a:pPr lvl="2"/>
            <a:r>
              <a:rPr lang="en-US" dirty="0"/>
              <a:t>NEUROPATHOLOGIC EXAM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Supplemental/revised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68562"/>
            <a:ext cx="73152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1066800" y="1524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dictate/select a reason for the supplemental/revised report – dropdown menu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319</TotalTime>
  <Words>446</Words>
  <Application>Microsoft Office PowerPoint</Application>
  <PresentationFormat>On-screen Show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Soft – supplemental and revised reports</vt:lpstr>
      <vt:lpstr>How to Log In</vt:lpstr>
      <vt:lpstr>PowerPoint Presentation</vt:lpstr>
      <vt:lpstr>PowerPoint Presentation</vt:lpstr>
      <vt:lpstr>This is what the opening screen  looks like……..</vt:lpstr>
      <vt:lpstr>“Addendums”</vt:lpstr>
      <vt:lpstr>Supplemental Reports</vt:lpstr>
      <vt:lpstr>Supplemental Reports</vt:lpstr>
      <vt:lpstr>Supplemental/revised reports</vt:lpstr>
      <vt:lpstr>Supplemental/Revised Reports – same workflow as currently used – dictate, transcription creates report</vt:lpstr>
      <vt:lpstr>Revised Reports</vt:lpstr>
      <vt:lpstr>Revised Reports</vt:lpstr>
      <vt:lpstr>Revised Reports</vt:lpstr>
      <vt:lpstr>Revised Reports</vt:lpstr>
      <vt:lpstr>PowerPoint Presentation</vt:lpstr>
      <vt:lpstr>Simple Search – scan or type order #</vt:lpstr>
      <vt:lpstr>How the screen is laid out in an open order: </vt:lpstr>
      <vt:lpstr>Check the billing - </vt:lpstr>
      <vt:lpstr>A pdf of the report appears – you can edit the document from here, or… </vt:lpstr>
      <vt:lpstr>PowerPoint Presentation</vt:lpstr>
      <vt:lpstr>PowerPoint Presentation</vt:lpstr>
      <vt:lpstr>Typing macros/tools:</vt:lpstr>
    </vt:vector>
  </TitlesOfParts>
  <Company>University of Michigan Hospital and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– </dc:title>
  <dc:creator>Fritzemeier, Nancy</dc:creator>
  <cp:lastModifiedBy>Andrews, Shirley</cp:lastModifiedBy>
  <cp:revision>31</cp:revision>
  <dcterms:created xsi:type="dcterms:W3CDTF">2013-03-25T16:32:57Z</dcterms:created>
  <dcterms:modified xsi:type="dcterms:W3CDTF">2013-05-13T17:43:19Z</dcterms:modified>
</cp:coreProperties>
</file>