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6"/>
  </p:handoutMasterIdLst>
  <p:sldIdLst>
    <p:sldId id="256" r:id="rId2"/>
    <p:sldId id="257" r:id="rId3"/>
    <p:sldId id="258" r:id="rId4"/>
    <p:sldId id="263" r:id="rId5"/>
    <p:sldId id="275" r:id="rId6"/>
    <p:sldId id="264" r:id="rId7"/>
    <p:sldId id="278" r:id="rId8"/>
    <p:sldId id="265" r:id="rId9"/>
    <p:sldId id="312" r:id="rId10"/>
    <p:sldId id="273" r:id="rId11"/>
    <p:sldId id="266" r:id="rId12"/>
    <p:sldId id="269" r:id="rId13"/>
    <p:sldId id="27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270" r:id="rId32"/>
    <p:sldId id="277" r:id="rId33"/>
    <p:sldId id="282" r:id="rId34"/>
    <p:sldId id="283" r:id="rId35"/>
    <p:sldId id="287" r:id="rId36"/>
    <p:sldId id="288" r:id="rId37"/>
    <p:sldId id="284" r:id="rId38"/>
    <p:sldId id="285" r:id="rId39"/>
    <p:sldId id="286" r:id="rId40"/>
    <p:sldId id="291" r:id="rId41"/>
    <p:sldId id="292" r:id="rId42"/>
    <p:sldId id="293" r:id="rId43"/>
    <p:sldId id="294" r:id="rId44"/>
    <p:sldId id="267" r:id="rId45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9" y="0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A6EB81D-1831-46F2-9622-2572BDF60BD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9" y="8805863"/>
            <a:ext cx="3032125" cy="4635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D6EC80C-D9B3-4A10-9162-38BEB70C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F8FED-CEDE-4A05-A776-F70FCA5F7E94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\\Pathsans2\groups\SCC_shared\SOFTPATHDX\End%20User%20Training\Faculty\Sample%20Final%20Report%20with%20FS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Consult%20Report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Supplemental%20Repor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Consult%20Report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Revised%20Report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file:///\\Pathsans2\groups\SCC_shared\SOFTPATHDX\End%20User%20Training\Faculty\Sample%20Revised%20Report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\\Pathsans2\groups\SCC_shared\SOFTPATHDX\End%20User%20Training\Faculty\Sample%20Revised%20Report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 – </a:t>
            </a:r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 Laboratory System</a:t>
            </a:r>
          </a:p>
          <a:p>
            <a:r>
              <a:rPr lang="en-US" dirty="0" smtClean="0"/>
              <a:t>By Soft Computer Consultants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typing is completed: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the “typing boxes” window</a:t>
            </a:r>
          </a:p>
          <a:p>
            <a:pPr lvl="1"/>
            <a:r>
              <a:rPr lang="en-US" dirty="0" smtClean="0"/>
              <a:t>Check the completed box – VERY IMPORTANT</a:t>
            </a:r>
          </a:p>
          <a:p>
            <a:r>
              <a:rPr lang="en-US" dirty="0" smtClean="0"/>
              <a:t>Click the dropdown next to “Approved” and look through the menu to select the resident/fellow who dictated the case</a:t>
            </a:r>
          </a:p>
        </p:txBody>
      </p:sp>
    </p:spTree>
    <p:extLst>
      <p:ext uri="{BB962C8B-B14F-4D97-AF65-F5344CB8AC3E}">
        <p14:creationId xmlns:p14="http://schemas.microsoft.com/office/powerpoint/2010/main" val="16141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macros/tools: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Canned messages: phrases and paragraphs created to shorten the typing</a:t>
            </a:r>
          </a:p>
          <a:p>
            <a:r>
              <a:rPr lang="en-US" dirty="0" smtClean="0"/>
              <a:t>Tools: Auto Text Settings – macro expander (like in </a:t>
            </a:r>
            <a:r>
              <a:rPr lang="en-US" dirty="0" err="1" smtClean="0"/>
              <a:t>PathNet</a:t>
            </a:r>
            <a:r>
              <a:rPr lang="en-US" dirty="0" smtClean="0"/>
              <a:t> f9 or MSWord)</a:t>
            </a:r>
          </a:p>
          <a:p>
            <a:r>
              <a:rPr lang="en-US" dirty="0" err="1" smtClean="0"/>
              <a:t>UDx</a:t>
            </a:r>
            <a:r>
              <a:rPr lang="en-US" dirty="0" smtClean="0"/>
              <a:t>: Cancer templates where we just fill in click boxes as dictated</a:t>
            </a:r>
          </a:p>
        </p:txBody>
      </p:sp>
    </p:spTree>
    <p:extLst>
      <p:ext uri="{BB962C8B-B14F-4D97-AF65-F5344CB8AC3E}">
        <p14:creationId xmlns:p14="http://schemas.microsoft.com/office/powerpoint/2010/main" val="3090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Section Reports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72400" cy="472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4081617" y="1708110"/>
            <a:ext cx="8256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Frozen section report becomes a new tab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430" y="1554163"/>
            <a:ext cx="7241539" cy="45259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91000" y="3276600"/>
            <a:ext cx="2362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Frozen Section Reports – same workflow as currently used – dictate, transcription creates report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72400" cy="472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4081617" y="1708110"/>
            <a:ext cx="8256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Pink sheets to continue to document:</a:t>
            </a:r>
          </a:p>
          <a:p>
            <a:pPr lvl="1"/>
            <a:r>
              <a:rPr lang="en-US" dirty="0" smtClean="0"/>
              <a:t>FS blocks and pathologist performing FS for each block</a:t>
            </a:r>
          </a:p>
          <a:p>
            <a:pPr lvl="1"/>
            <a:r>
              <a:rPr lang="en-US" dirty="0" smtClean="0"/>
              <a:t>Time FS was received, time surgeon notified, reason if TAT&gt;target time</a:t>
            </a:r>
          </a:p>
          <a:p>
            <a:pPr lvl="1"/>
            <a:r>
              <a:rPr lang="en-US" dirty="0" smtClean="0"/>
              <a:t>FS Gross</a:t>
            </a:r>
          </a:p>
          <a:p>
            <a:r>
              <a:rPr lang="en-US" dirty="0" smtClean="0"/>
              <a:t>Pink sheets to be scanned at grossing</a:t>
            </a:r>
          </a:p>
          <a:p>
            <a:r>
              <a:rPr lang="en-US" dirty="0" smtClean="0"/>
              <a:t>Grosser to dictate FS diagnosis, block(s) and performing pathologist</a:t>
            </a:r>
          </a:p>
        </p:txBody>
      </p:sp>
    </p:spTree>
    <p:extLst>
      <p:ext uri="{BB962C8B-B14F-4D97-AF65-F5344CB8AC3E}">
        <p14:creationId xmlns:p14="http://schemas.microsoft.com/office/powerpoint/2010/main" val="26305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Transcription to create preliminary report, transcribe FS diagnosis, assign blocks to performing pathologist, enter FS TAT</a:t>
            </a:r>
          </a:p>
          <a:p>
            <a:r>
              <a:rPr lang="en-US" dirty="0" smtClean="0"/>
              <a:t>Final pathologist to sign out preliminary report prior to signing out final report</a:t>
            </a:r>
          </a:p>
          <a:p>
            <a:r>
              <a:rPr lang="en-US" dirty="0" smtClean="0"/>
              <a:t>QA procedure(s) to be performed by final report pathologist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8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Transcription to create preliminary report, transcribe FS diagnosis…..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2533650"/>
            <a:ext cx="5943600" cy="3714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28381" y="3962400"/>
            <a:ext cx="2743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…..assign blocks to performing pathologist….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36755" y="2209800"/>
            <a:ext cx="4724400" cy="2667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168877" y="3962400"/>
            <a:ext cx="4724400" cy="2895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5355" y="3124200"/>
            <a:ext cx="2133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51816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….. enter FS TAT</a:t>
            </a: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6781800" cy="4343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24400" y="3124200"/>
            <a:ext cx="1524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/>
          </a:bodyPr>
          <a:lstStyle/>
          <a:p>
            <a:r>
              <a:rPr lang="en-US" dirty="0" smtClean="0"/>
              <a:t>On your desktop, in the bottom tray, lower right corner: </a:t>
            </a:r>
          </a:p>
          <a:p>
            <a:endParaRPr lang="en-US" dirty="0"/>
          </a:p>
          <a:p>
            <a:r>
              <a:rPr lang="en-US" dirty="0" smtClean="0"/>
              <a:t>Double click the icon, select LIVE</a:t>
            </a:r>
          </a:p>
          <a:p>
            <a:r>
              <a:rPr lang="en-US" dirty="0" smtClean="0"/>
              <a:t>Click </a:t>
            </a:r>
            <a:r>
              <a:rPr lang="en-US" dirty="0" err="1" smtClean="0"/>
              <a:t>SoftPathDx</a:t>
            </a:r>
            <a:endParaRPr lang="en-US" dirty="0" smtClean="0"/>
          </a:p>
          <a:p>
            <a:r>
              <a:rPr lang="en-US" dirty="0" smtClean="0"/>
              <a:t>Click Start</a:t>
            </a:r>
          </a:p>
          <a:p>
            <a:r>
              <a:rPr lang="en-US" dirty="0" smtClean="0"/>
              <a:t>When login screen appears, use your UNIQUE NAME AND LEVEL 2 PASSWORD</a:t>
            </a:r>
          </a:p>
          <a:p>
            <a:r>
              <a:rPr lang="en-US" dirty="0" smtClean="0"/>
              <a:t>Verify your workstation (bottom right corner)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47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pathologist to sign out </a:t>
            </a:r>
            <a:r>
              <a:rPr lang="en-US" u="sng" dirty="0" smtClean="0"/>
              <a:t>preliminary </a:t>
            </a:r>
            <a:r>
              <a:rPr lang="en-US" u="sng" smtClean="0"/>
              <a:t>report </a:t>
            </a:r>
            <a:r>
              <a:rPr lang="en-US" b="1" u="sng" smtClean="0"/>
              <a:t>PRIOR </a:t>
            </a:r>
            <a:r>
              <a:rPr lang="en-US" smtClean="0"/>
              <a:t>to </a:t>
            </a:r>
            <a:r>
              <a:rPr lang="en-US" dirty="0" smtClean="0"/>
              <a:t>signing our final report, complete QA procedure(s), sign out </a:t>
            </a:r>
            <a:r>
              <a:rPr lang="en-US" dirty="0" smtClean="0">
                <a:hlinkClick r:id="rId2" action="ppaction://hlinkfile"/>
              </a:rPr>
              <a:t>final report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47800" y="3135876"/>
            <a:ext cx="5638800" cy="34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“Addendums”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29000" y="1295400"/>
            <a:ext cx="2209800" cy="14477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Old </a:t>
            </a:r>
            <a:r>
              <a:rPr lang="en-US" dirty="0" err="1" smtClean="0"/>
              <a:t>Pathnet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Addendum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40777" y="4800600"/>
            <a:ext cx="3429000" cy="685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Supplemental Report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81600" y="4800599"/>
            <a:ext cx="2438400" cy="685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700" dirty="0" smtClean="0"/>
              <a:t>Revised Report</a:t>
            </a:r>
            <a:endParaRPr lang="en-US" sz="27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55277" y="2781299"/>
            <a:ext cx="3581400" cy="1828800"/>
            <a:chOff x="2590800" y="2438400"/>
            <a:chExt cx="3581400" cy="1828800"/>
          </a:xfrm>
        </p:grpSpPr>
        <p:cxnSp>
          <p:nvCxnSpPr>
            <p:cNvPr id="11" name="Elbow Connector 10"/>
            <p:cNvCxnSpPr/>
            <p:nvPr/>
          </p:nvCxnSpPr>
          <p:spPr>
            <a:xfrm rot="5400000">
              <a:off x="2590800" y="2438400"/>
              <a:ext cx="1828800" cy="18288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rot="16200000" flipH="1">
              <a:off x="4393223" y="2488223"/>
              <a:ext cx="1828800" cy="172915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07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Used for reporting </a:t>
            </a:r>
            <a:r>
              <a:rPr lang="en-US" u="sng" dirty="0"/>
              <a:t>additional information</a:t>
            </a:r>
            <a:r>
              <a:rPr lang="en-US" dirty="0"/>
              <a:t> not included in </a:t>
            </a:r>
            <a:r>
              <a:rPr lang="en-US" dirty="0">
                <a:hlinkClick r:id="rId2" action="ppaction://hlinkfile"/>
              </a:rPr>
              <a:t>the original report</a:t>
            </a:r>
            <a:endParaRPr lang="en-US" dirty="0"/>
          </a:p>
          <a:p>
            <a:pPr lvl="1"/>
            <a:r>
              <a:rPr lang="en-US" dirty="0" smtClean="0"/>
              <a:t>If additional </a:t>
            </a:r>
            <a:r>
              <a:rPr lang="en-US" dirty="0"/>
              <a:t>relevant clinical history </a:t>
            </a:r>
            <a:r>
              <a:rPr lang="en-US" dirty="0" smtClean="0"/>
              <a:t>arrives</a:t>
            </a:r>
          </a:p>
          <a:p>
            <a:pPr lvl="1"/>
            <a:r>
              <a:rPr lang="en-US" dirty="0" smtClean="0"/>
              <a:t>If we receive results </a:t>
            </a:r>
            <a:r>
              <a:rPr lang="en-US" dirty="0"/>
              <a:t>from a molecular diagnostics test </a:t>
            </a:r>
            <a:r>
              <a:rPr lang="en-US" dirty="0" smtClean="0"/>
              <a:t>that </a:t>
            </a:r>
            <a:r>
              <a:rPr lang="en-US" dirty="0"/>
              <a:t>do not change the diagnosis,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Please </a:t>
            </a:r>
            <a:r>
              <a:rPr lang="en-US" dirty="0" smtClean="0"/>
              <a:t>dictate the </a:t>
            </a:r>
            <a:r>
              <a:rPr lang="en-US" dirty="0"/>
              <a:t>following information: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hlinkClick r:id="rId2" action="ppaction://hlinkfile"/>
              </a:rPr>
              <a:t>supplemental </a:t>
            </a:r>
            <a:r>
              <a:rPr lang="en-US" dirty="0" smtClean="0">
                <a:hlinkClick r:id="rId2" action="ppaction://hlinkfile"/>
              </a:rPr>
              <a:t>report</a:t>
            </a:r>
            <a:r>
              <a:rPr lang="en-US" dirty="0" smtClean="0"/>
              <a:t> needs </a:t>
            </a:r>
            <a:r>
              <a:rPr lang="en-US" dirty="0"/>
              <a:t>to be created </a:t>
            </a:r>
            <a:r>
              <a:rPr lang="en-US" dirty="0" smtClean="0"/>
              <a:t>for OC-13-XXXXX</a:t>
            </a:r>
          </a:p>
          <a:p>
            <a:pPr lvl="1"/>
            <a:r>
              <a:rPr lang="en-US" dirty="0"/>
              <a:t>Reactivation </a:t>
            </a:r>
            <a:r>
              <a:rPr lang="en-US" dirty="0" smtClean="0"/>
              <a:t>Reason – Choose </a:t>
            </a:r>
            <a:r>
              <a:rPr lang="en-US" dirty="0"/>
              <a:t>from one of the following:</a:t>
            </a:r>
          </a:p>
          <a:p>
            <a:pPr lvl="2"/>
            <a:r>
              <a:rPr lang="en-US" dirty="0"/>
              <a:t>ADDITIONAL INFORMATION</a:t>
            </a:r>
          </a:p>
          <a:p>
            <a:pPr lvl="2"/>
            <a:r>
              <a:rPr lang="en-US" dirty="0"/>
              <a:t>ADDITIONAL TEST RESULTS</a:t>
            </a:r>
          </a:p>
          <a:p>
            <a:pPr lvl="2"/>
            <a:r>
              <a:rPr lang="en-US" dirty="0"/>
              <a:t>CASE REVIEWED BY EXTERNAL FACILITY</a:t>
            </a:r>
          </a:p>
          <a:p>
            <a:pPr lvl="2"/>
            <a:r>
              <a:rPr lang="en-US" dirty="0"/>
              <a:t>CONFERENCE CONSENSUS</a:t>
            </a:r>
          </a:p>
          <a:p>
            <a:pPr lvl="2"/>
            <a:r>
              <a:rPr lang="en-US" dirty="0"/>
              <a:t>NEUROPATHOLOGIC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Report collates with original final report in </a:t>
            </a:r>
            <a:r>
              <a:rPr lang="en-US" dirty="0" err="1" smtClean="0"/>
              <a:t>MiChart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Supplemental/revised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8562"/>
            <a:ext cx="7315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dictate/select a reason for the supplemental/revised report – dropdown menu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Supplemental/Revised Reports – same workflow as currently used – dictate, transcription creates report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Like a </a:t>
            </a:r>
            <a:r>
              <a:rPr lang="en-US" sz="2400" dirty="0" err="1" smtClean="0"/>
              <a:t>PathNet</a:t>
            </a:r>
            <a:r>
              <a:rPr lang="en-US" sz="2400" dirty="0" smtClean="0"/>
              <a:t> addendum</a:t>
            </a:r>
          </a:p>
          <a:p>
            <a:pPr lvl="1"/>
            <a:r>
              <a:rPr lang="en-US" sz="2000" dirty="0" smtClean="0"/>
              <a:t>Revised:  Reactivate Report</a:t>
            </a:r>
          </a:p>
          <a:p>
            <a:pPr lvl="1"/>
            <a:r>
              <a:rPr lang="en-US" sz="2000" dirty="0" smtClean="0"/>
              <a:t>Supplemental:  Reactivate Order, Add Supplemental Report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477000" cy="41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4507874" y="25705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7039643">
            <a:off x="3974592" y="3140821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Used for </a:t>
            </a:r>
            <a:r>
              <a:rPr lang="en-US" u="sng" dirty="0"/>
              <a:t>editing or correcting</a:t>
            </a:r>
            <a:r>
              <a:rPr lang="en-US" dirty="0"/>
              <a:t> information included in </a:t>
            </a:r>
            <a:r>
              <a:rPr lang="en-US" dirty="0">
                <a:hlinkClick r:id="rId2" action="ppaction://hlinkfile"/>
              </a:rPr>
              <a:t>the original report</a:t>
            </a:r>
            <a:endParaRPr lang="en-US" dirty="0"/>
          </a:p>
          <a:p>
            <a:pPr lvl="1"/>
            <a:r>
              <a:rPr lang="en-US" dirty="0"/>
              <a:t>If an error is made in the diagnosis, the gross, etc.</a:t>
            </a:r>
          </a:p>
          <a:p>
            <a:pPr lvl="1"/>
            <a:r>
              <a:rPr lang="en-US" dirty="0"/>
              <a:t>If a typographical error is made in the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Replaces original final report in </a:t>
            </a:r>
            <a:r>
              <a:rPr lang="en-US" smtClean="0"/>
              <a:t>MiChart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8552" cy="4724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Please </a:t>
            </a:r>
            <a:r>
              <a:rPr lang="en-US" dirty="0" smtClean="0"/>
              <a:t>dictate the </a:t>
            </a:r>
            <a:r>
              <a:rPr lang="en-US" dirty="0"/>
              <a:t>following information: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hlinkClick r:id="rId2" action="ppaction://hlinkfile"/>
              </a:rPr>
              <a:t>revised report</a:t>
            </a:r>
            <a:r>
              <a:rPr lang="en-US" dirty="0"/>
              <a:t> needs to be created for OC-13-XXXXX.</a:t>
            </a:r>
          </a:p>
          <a:p>
            <a:pPr lvl="1"/>
            <a:r>
              <a:rPr lang="en-US" dirty="0"/>
              <a:t>Reactivation </a:t>
            </a:r>
            <a:r>
              <a:rPr lang="en-US" dirty="0" smtClean="0"/>
              <a:t>Reason: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Comment: </a:t>
            </a:r>
            <a:r>
              <a:rPr lang="en-US" dirty="0" smtClean="0"/>
              <a:t> “This revised report was </a:t>
            </a:r>
            <a:r>
              <a:rPr lang="en-US" dirty="0"/>
              <a:t>issued to correct an error in the diagnosis. </a:t>
            </a:r>
            <a:r>
              <a:rPr lang="en-US" dirty="0" smtClean="0"/>
              <a:t> The </a:t>
            </a:r>
            <a:r>
              <a:rPr lang="en-US" dirty="0"/>
              <a:t>diagnosis previously was typed as ‘Negative for adenocarcinoma</a:t>
            </a:r>
            <a:r>
              <a:rPr lang="en-US" dirty="0" smtClean="0"/>
              <a:t>.’  </a:t>
            </a:r>
            <a:r>
              <a:rPr lang="en-US" dirty="0"/>
              <a:t>The new diagnosis is ‘Negative for neoplasm</a:t>
            </a:r>
            <a:r>
              <a:rPr lang="en-US" dirty="0" smtClean="0"/>
              <a:t>.’”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930248"/>
            <a:ext cx="4433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IN PATIENT DEMOGRAPHICS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CORRECTED REPORT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MAJOR TYPOGRAPHICAL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MINOR TYPOGRAPHICAL ERROR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50545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ADDITIONAL TEST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CLINICAL HISTORY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GROSS </a:t>
            </a:r>
            <a:r>
              <a:rPr lang="en-US" dirty="0" smtClean="0"/>
              <a:t>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INTERPRETATION </a:t>
            </a:r>
            <a:r>
              <a:rPr lang="en-US" dirty="0" smtClean="0"/>
              <a:t>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Revised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" y="1219200"/>
            <a:ext cx="9076265" cy="5105399"/>
          </a:xfrm>
        </p:spPr>
      </p:pic>
      <p:sp>
        <p:nvSpPr>
          <p:cNvPr id="5" name="Oval 4"/>
          <p:cNvSpPr/>
          <p:nvPr/>
        </p:nvSpPr>
        <p:spPr>
          <a:xfrm>
            <a:off x="3200400" y="2392392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Revised Reports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09900" y="2362200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260306">
            <a:off x="1959885" y="1829248"/>
            <a:ext cx="581345" cy="34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what the opening screen  looks like……..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1648968" y="2057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set your screen to a specific layout and it will stay there until you change it: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Like a </a:t>
            </a:r>
            <a:r>
              <a:rPr lang="en-US" dirty="0" err="1" smtClean="0"/>
              <a:t>PathNet</a:t>
            </a:r>
            <a:r>
              <a:rPr lang="en-US" dirty="0" smtClean="0"/>
              <a:t> addendum</a:t>
            </a:r>
          </a:p>
          <a:p>
            <a:r>
              <a:rPr lang="en-US" dirty="0" smtClean="0"/>
              <a:t>Reactivate Order, Add Supplemental Report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7280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 rot="16200000">
            <a:off x="4250656" y="3002280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68" y="2682913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event that a pathologist dictates billing codes, the typist can go to the billing for this case and check/change the billing. </a:t>
            </a:r>
          </a:p>
          <a:p>
            <a:r>
              <a:rPr lang="en-US" dirty="0" smtClean="0"/>
              <a:t>While in the case, choose the Billing button</a:t>
            </a:r>
          </a:p>
          <a:p>
            <a:pPr lvl="2"/>
            <a:r>
              <a:rPr lang="en-US" dirty="0" smtClean="0"/>
              <a:t>Global – check to see if the billing code that was entered at accessioning (surg path cases) is correct. You can add/change/delete billing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89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Entry </a:t>
            </a:r>
            <a:r>
              <a:rPr lang="en-US" sz="2800" dirty="0" smtClean="0"/>
              <a:t>(to re-assign a case)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Entry </a:t>
            </a:r>
            <a:r>
              <a:rPr lang="en-US" sz="2800" dirty="0" smtClean="0"/>
              <a:t>(to re-assign a case)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9279">
            <a:off x="4880390" y="3725579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Re-assigning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re-assigning the case through </a:t>
            </a:r>
            <a:r>
              <a:rPr lang="en-US" b="1" dirty="0" smtClean="0"/>
              <a:t>Order Entry</a:t>
            </a:r>
            <a:r>
              <a:rPr lang="en-US" dirty="0" smtClean="0"/>
              <a:t>, double check to see that the correct template is in place for the pathologist receiving the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86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Interpretation Result Entry: Scan or type your Order #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981200"/>
            <a:ext cx="91657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5997">
            <a:off x="5289693" y="5087372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4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templates	</a:t>
            </a:r>
            <a:r>
              <a:rPr lang="en-US" sz="3100" dirty="0" smtClean="0"/>
              <a:t> (to re-assign a case)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" y="1219200"/>
            <a:ext cx="8385048" cy="524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8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Template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GIFCO – GI SERVICE</a:t>
            </a:r>
          </a:p>
          <a:p>
            <a:r>
              <a:rPr lang="en-US" dirty="0" smtClean="0"/>
              <a:t>GEFCO - GENERIC</a:t>
            </a:r>
          </a:p>
          <a:p>
            <a:r>
              <a:rPr lang="en-US" dirty="0" smtClean="0"/>
              <a:t>HPFCO - HEME</a:t>
            </a:r>
          </a:p>
          <a:p>
            <a:r>
              <a:rPr lang="en-US" dirty="0" smtClean="0"/>
              <a:t>IDFCO – DERM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3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TRCON – TRANSFER </a:t>
            </a:r>
            <a:r>
              <a:rPr lang="en-US" dirty="0" smtClean="0"/>
              <a:t>CASE (TD, TS, TC, TE, etc.)</a:t>
            </a:r>
          </a:p>
          <a:p>
            <a:r>
              <a:rPr lang="en-US" dirty="0" smtClean="0"/>
              <a:t>SUFR – IN-HOUSE SURGICAL CASES</a:t>
            </a:r>
          </a:p>
          <a:p>
            <a:r>
              <a:rPr lang="en-US" dirty="0" smtClean="0"/>
              <a:t>HPTCO – HEMEPATH TRANSFER CASE (TH)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1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Interpretation Result Entry: Scan or type your Order #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5" y="1974713"/>
            <a:ext cx="7366315" cy="488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tab: Shows status of case </a:t>
            </a:r>
          </a:p>
          <a:p>
            <a:pPr lvl="1"/>
            <a:r>
              <a:rPr lang="en-US" dirty="0" smtClean="0"/>
              <a:t>Interpretation Result Entry: Can search by Order #, MRN, Last Name, Barcode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61735"/>
          <a:stretch/>
        </p:blipFill>
        <p:spPr bwMode="auto">
          <a:xfrm>
            <a:off x="533400" y="3048000"/>
            <a:ext cx="784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patients: Query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5152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patients: Query advanced: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case:</a:t>
            </a:r>
          </a:p>
          <a:p>
            <a:pPr lvl="1"/>
            <a:r>
              <a:rPr lang="en-US" b="1" dirty="0" smtClean="0"/>
              <a:t>Patient history</a:t>
            </a:r>
            <a:r>
              <a:rPr lang="en-US" dirty="0" smtClean="0"/>
              <a:t>: All of the patient’s previous records from </a:t>
            </a:r>
            <a:r>
              <a:rPr lang="en-US" dirty="0" err="1" smtClean="0"/>
              <a:t>PathNet</a:t>
            </a:r>
            <a:r>
              <a:rPr lang="en-US" dirty="0" smtClean="0"/>
              <a:t> can be viewed</a:t>
            </a:r>
          </a:p>
          <a:p>
            <a:pPr lvl="1"/>
            <a:r>
              <a:rPr lang="en-US" b="1" dirty="0" smtClean="0"/>
              <a:t>Processing history</a:t>
            </a:r>
            <a:r>
              <a:rPr lang="en-US" dirty="0" smtClean="0"/>
              <a:t>: A list of all procedures that have been performed on this order</a:t>
            </a:r>
          </a:p>
          <a:p>
            <a:pPr lvl="1"/>
            <a:r>
              <a:rPr lang="en-US" b="1" dirty="0" smtClean="0"/>
              <a:t>Processing chart</a:t>
            </a:r>
            <a:r>
              <a:rPr lang="en-US" dirty="0" smtClean="0"/>
              <a:t>: Icon drawing showing processes completed on this order</a:t>
            </a:r>
          </a:p>
          <a:p>
            <a:pPr lvl="1"/>
            <a:r>
              <a:rPr lang="en-US" b="1" dirty="0" smtClean="0"/>
              <a:t>Patient Notes and Family-</a:t>
            </a:r>
            <a:r>
              <a:rPr lang="en-US" b="1" dirty="0" err="1" smtClean="0"/>
              <a:t>rel</a:t>
            </a:r>
            <a:r>
              <a:rPr lang="en-US" dirty="0" smtClean="0"/>
              <a:t>: Places to store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PathNet</a:t>
            </a:r>
            <a:r>
              <a:rPr lang="en-US" dirty="0" smtClean="0"/>
              <a:t> to 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PDI = Reports – Result Reports</a:t>
            </a:r>
          </a:p>
          <a:p>
            <a:r>
              <a:rPr lang="en-US" dirty="0" smtClean="0"/>
              <a:t>CNI = Simple search screen: shows status of case and lists all cases for a patient</a:t>
            </a:r>
          </a:p>
          <a:p>
            <a:r>
              <a:rPr lang="en-US" dirty="0" smtClean="0"/>
              <a:t>ATR = Results – Interpretation Result Entry</a:t>
            </a:r>
          </a:p>
          <a:p>
            <a:r>
              <a:rPr lang="en-US" dirty="0" smtClean="0"/>
              <a:t>OID = All information is on the opening screen of every case</a:t>
            </a:r>
          </a:p>
          <a:p>
            <a:r>
              <a:rPr lang="en-US" dirty="0" smtClean="0"/>
              <a:t>API to see if cases are typed = Reports – Result Reports</a:t>
            </a:r>
          </a:p>
          <a:p>
            <a:r>
              <a:rPr lang="en-US" dirty="0" smtClean="0"/>
              <a:t>Stalled Case List = My Orders</a:t>
            </a:r>
          </a:p>
          <a:p>
            <a:r>
              <a:rPr lang="en-US" dirty="0" smtClean="0"/>
              <a:t>Look up status of stain order = in case, click </a:t>
            </a:r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Scanned documents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5174"/>
            <a:ext cx="7848600" cy="52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9977084">
            <a:off x="1719904" y="3457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0598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222705">
            <a:off x="731074" y="31714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9226" y="2477868"/>
            <a:ext cx="356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Double click on the picture of the paper to open the typing boxes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= interpretation field and comment (if pathologist dictates for comment to be part of diagnosis)</a:t>
            </a:r>
          </a:p>
          <a:p>
            <a:r>
              <a:rPr lang="en-US" dirty="0" smtClean="0"/>
              <a:t>Comment = letter portion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4" y="179439"/>
            <a:ext cx="8701548" cy="65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billing -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884474">
            <a:off x="2452116" y="2775966"/>
            <a:ext cx="484632" cy="806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037354">
            <a:off x="1302091" y="522970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1006</TotalTime>
  <Words>1023</Words>
  <Application>Microsoft Office PowerPoint</Application>
  <PresentationFormat>On-screen Show (4:3)</PresentationFormat>
  <Paragraphs>145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Soft – Transcription</vt:lpstr>
      <vt:lpstr>How to Log In</vt:lpstr>
      <vt:lpstr>This is what the opening screen  looks like……..</vt:lpstr>
      <vt:lpstr>Typing Reports</vt:lpstr>
      <vt:lpstr>Scanned documents</vt:lpstr>
      <vt:lpstr>PowerPoint Presentation</vt:lpstr>
      <vt:lpstr>What goes where?</vt:lpstr>
      <vt:lpstr>PowerPoint Presentation</vt:lpstr>
      <vt:lpstr>Check the billing - </vt:lpstr>
      <vt:lpstr>When typing is completed:</vt:lpstr>
      <vt:lpstr>Typing macros/tools:</vt:lpstr>
      <vt:lpstr>Frozen Section Reports</vt:lpstr>
      <vt:lpstr>Frozen section report becomes a new tab</vt:lpstr>
      <vt:lpstr>Frozen Section Reports – same workflow as currently used – dictate, transcription creates report</vt:lpstr>
      <vt:lpstr>FS workflow</vt:lpstr>
      <vt:lpstr>FS workflow</vt:lpstr>
      <vt:lpstr>FS workflow</vt:lpstr>
      <vt:lpstr>FS workflow</vt:lpstr>
      <vt:lpstr>FS workflow</vt:lpstr>
      <vt:lpstr>FS workflow</vt:lpstr>
      <vt:lpstr>“Addendums”</vt:lpstr>
      <vt:lpstr>Supplemental Reports</vt:lpstr>
      <vt:lpstr>Supplemental Reports</vt:lpstr>
      <vt:lpstr>Supplemental/revised reports</vt:lpstr>
      <vt:lpstr>Supplemental/Revised Reports – same workflow as currently used – dictate, transcription creates report</vt:lpstr>
      <vt:lpstr>Revised Reports</vt:lpstr>
      <vt:lpstr>Revised Reports</vt:lpstr>
      <vt:lpstr>Revised Reports</vt:lpstr>
      <vt:lpstr>Revised Reports</vt:lpstr>
      <vt:lpstr>Layout</vt:lpstr>
      <vt:lpstr>Supplemental Reports</vt:lpstr>
      <vt:lpstr>billing</vt:lpstr>
      <vt:lpstr>Order Entry (to re-assign a case)</vt:lpstr>
      <vt:lpstr>Order Entry (to re-assign a case)</vt:lpstr>
      <vt:lpstr>Re-assigning cases</vt:lpstr>
      <vt:lpstr>Changing templates</vt:lpstr>
      <vt:lpstr>Changing templates  (to re-assign a case)</vt:lpstr>
      <vt:lpstr>CONSULT Template list</vt:lpstr>
      <vt:lpstr>SURGICAL TEMPLATES</vt:lpstr>
      <vt:lpstr>Searching for patients</vt:lpstr>
      <vt:lpstr>Searching for patients: Query tab</vt:lpstr>
      <vt:lpstr>Searching for patients: Query advanced:</vt:lpstr>
      <vt:lpstr>Cool new tools!</vt:lpstr>
      <vt:lpstr>PathNet to Soft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– </dc:title>
  <dc:creator>Fritzemeier, Nancy</dc:creator>
  <cp:lastModifiedBy>Fritzemeier, Nancy</cp:lastModifiedBy>
  <cp:revision>72</cp:revision>
  <cp:lastPrinted>2013-04-30T17:45:04Z</cp:lastPrinted>
  <dcterms:created xsi:type="dcterms:W3CDTF">2013-03-25T16:32:57Z</dcterms:created>
  <dcterms:modified xsi:type="dcterms:W3CDTF">2013-05-16T15:34:53Z</dcterms:modified>
</cp:coreProperties>
</file>