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9"/>
  </p:handoutMasterIdLst>
  <p:sldIdLst>
    <p:sldId id="256" r:id="rId2"/>
    <p:sldId id="257" r:id="rId3"/>
    <p:sldId id="258" r:id="rId4"/>
    <p:sldId id="263" r:id="rId5"/>
    <p:sldId id="275" r:id="rId6"/>
    <p:sldId id="264" r:id="rId7"/>
    <p:sldId id="278" r:id="rId8"/>
    <p:sldId id="265" r:id="rId9"/>
    <p:sldId id="273" r:id="rId10"/>
    <p:sldId id="266" r:id="rId11"/>
    <p:sldId id="289" r:id="rId12"/>
    <p:sldId id="270" r:id="rId13"/>
    <p:sldId id="272" r:id="rId14"/>
    <p:sldId id="277" r:id="rId15"/>
    <p:sldId id="282" r:id="rId16"/>
    <p:sldId id="283" r:id="rId17"/>
    <p:sldId id="287" r:id="rId18"/>
    <p:sldId id="288" r:id="rId19"/>
    <p:sldId id="284" r:id="rId20"/>
    <p:sldId id="285" r:id="rId21"/>
    <p:sldId id="286" r:id="rId22"/>
    <p:sldId id="291" r:id="rId23"/>
    <p:sldId id="292" r:id="rId24"/>
    <p:sldId id="293" r:id="rId25"/>
    <p:sldId id="295" r:id="rId26"/>
    <p:sldId id="294" r:id="rId27"/>
    <p:sldId id="267" r:id="rId28"/>
  </p:sldIdLst>
  <p:sldSz cx="9144000" cy="6858000" type="screen4x3"/>
  <p:notesSz cx="69977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10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9" y="0"/>
            <a:ext cx="3032125" cy="46355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AA6EB81D-1831-46F2-9622-2572BDF60BDE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9" y="8805863"/>
            <a:ext cx="3032125" cy="46355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9D6EC80C-D9B3-4A10-9162-38BEB70CD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14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8FED-CEDE-4A05-A776-F70FCA5F7E9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F38F669-1C87-479F-81EF-4D1F58EAD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8FED-CEDE-4A05-A776-F70FCA5F7E9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F669-1C87-479F-81EF-4D1F58EAD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8FED-CEDE-4A05-A776-F70FCA5F7E9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F669-1C87-479F-81EF-4D1F58EAD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8FED-CEDE-4A05-A776-F70FCA5F7E9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F38F669-1C87-479F-81EF-4D1F58EAD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8FED-CEDE-4A05-A776-F70FCA5F7E9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F669-1C87-479F-81EF-4D1F58EAD2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8FED-CEDE-4A05-A776-F70FCA5F7E9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F669-1C87-479F-81EF-4D1F58EAD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8FED-CEDE-4A05-A776-F70FCA5F7E9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F38F669-1C87-479F-81EF-4D1F58EAD27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8FED-CEDE-4A05-A776-F70FCA5F7E9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F669-1C87-479F-81EF-4D1F58EAD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8FED-CEDE-4A05-A776-F70FCA5F7E9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F669-1C87-479F-81EF-4D1F58EAD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8FED-CEDE-4A05-A776-F70FCA5F7E9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F669-1C87-479F-81EF-4D1F58EAD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8FED-CEDE-4A05-A776-F70FCA5F7E9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F669-1C87-479F-81EF-4D1F58EAD27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C5F8FED-CEDE-4A05-A776-F70FCA5F7E9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F38F669-1C87-479F-81EF-4D1F58EAD27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file:///\\Pathsans2\groups\SCC_shared\SOFTPATHDX\End%20User%20Training\C%20Soft%20Supplemental%20and%20Revised%20Reports%20Module.ppt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Soft – Typing reports/consults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New Laboratory System</a:t>
            </a:r>
          </a:p>
          <a:p>
            <a:r>
              <a:rPr lang="en-US" dirty="0" smtClean="0"/>
              <a:t>By Soft Computer Consultants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85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Typing macros/tools: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Canned messages: phrases and paragraphs created to shorten the typing</a:t>
            </a:r>
          </a:p>
          <a:p>
            <a:r>
              <a:rPr lang="en-US" dirty="0" smtClean="0"/>
              <a:t>Tools: Auto Text Settings – macro expander (like in </a:t>
            </a:r>
            <a:r>
              <a:rPr lang="en-US" dirty="0" err="1" smtClean="0"/>
              <a:t>PathNet</a:t>
            </a:r>
            <a:r>
              <a:rPr lang="en-US" dirty="0" smtClean="0"/>
              <a:t> f9 or MSWord)</a:t>
            </a:r>
          </a:p>
          <a:p>
            <a:r>
              <a:rPr lang="en-US" dirty="0" err="1" smtClean="0"/>
              <a:t>UDx</a:t>
            </a:r>
            <a:r>
              <a:rPr lang="en-US" dirty="0" smtClean="0"/>
              <a:t>: Cancer templates where we just fill in click boxes as dictated</a:t>
            </a:r>
          </a:p>
        </p:txBody>
      </p:sp>
    </p:spTree>
    <p:extLst>
      <p:ext uri="{BB962C8B-B14F-4D97-AF65-F5344CB8AC3E}">
        <p14:creationId xmlns:p14="http://schemas.microsoft.com/office/powerpoint/2010/main" val="309093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Supplemental/revised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pres?slideindex=1&amp;slidetitle="/>
              </a:rPr>
              <a:t>\\Pathsans2\groups\SCC_shared\SOFTPATHDX\End User Training\C Soft Supplemental and Revised Reports Module.pptx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69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Supplemental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Like a </a:t>
            </a:r>
            <a:r>
              <a:rPr lang="en-US" dirty="0" err="1" smtClean="0"/>
              <a:t>PathNet</a:t>
            </a:r>
            <a:r>
              <a:rPr lang="en-US" dirty="0" smtClean="0"/>
              <a:t> addendum</a:t>
            </a:r>
          </a:p>
          <a:p>
            <a:r>
              <a:rPr lang="en-US" dirty="0" smtClean="0"/>
              <a:t>Reactivate Order, Add Supplemental Report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6728012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Up Arrow 4"/>
          <p:cNvSpPr/>
          <p:nvPr/>
        </p:nvSpPr>
        <p:spPr>
          <a:xfrm rot="16200000">
            <a:off x="4250656" y="3002280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768" y="2682913"/>
            <a:ext cx="10064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16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portal Equivalent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Ordering stains:</a:t>
            </a:r>
          </a:p>
          <a:p>
            <a:pPr lvl="1"/>
            <a:r>
              <a:rPr lang="en-US" dirty="0" err="1" smtClean="0"/>
              <a:t>Proc</a:t>
            </a:r>
            <a:r>
              <a:rPr lang="en-US" dirty="0" smtClean="0"/>
              <a:t> </a:t>
            </a:r>
            <a:r>
              <a:rPr lang="en-US" dirty="0" err="1" smtClean="0"/>
              <a:t>Req</a:t>
            </a:r>
            <a:endParaRPr lang="en-US" dirty="0"/>
          </a:p>
          <a:p>
            <a:r>
              <a:rPr lang="en-US" dirty="0" smtClean="0"/>
              <a:t>Checking on status of requested stains:</a:t>
            </a:r>
          </a:p>
          <a:p>
            <a:pPr lvl="1"/>
            <a:r>
              <a:rPr lang="en-US" dirty="0" err="1" smtClean="0"/>
              <a:t>Proc</a:t>
            </a:r>
            <a:r>
              <a:rPr lang="en-US" dirty="0" smtClean="0"/>
              <a:t> </a:t>
            </a:r>
            <a:r>
              <a:rPr lang="en-US" dirty="0" err="1" smtClean="0"/>
              <a:t>Req</a:t>
            </a:r>
            <a:r>
              <a:rPr lang="en-US" dirty="0" smtClean="0"/>
              <a:t>; Edit</a:t>
            </a:r>
          </a:p>
          <a:p>
            <a:r>
              <a:rPr lang="en-US" dirty="0" smtClean="0"/>
              <a:t>Stalled case list:</a:t>
            </a:r>
          </a:p>
          <a:p>
            <a:pPr lvl="1"/>
            <a:r>
              <a:rPr lang="en-US" dirty="0" smtClean="0"/>
              <a:t>I don’t know – My Orders?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823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event that a pathologist dictates billing codes, the typist can go to the billing for this case and check/change the billing. </a:t>
            </a:r>
          </a:p>
          <a:p>
            <a:r>
              <a:rPr lang="en-US" dirty="0" smtClean="0"/>
              <a:t>While in the case, choose the Billing button</a:t>
            </a:r>
          </a:p>
          <a:p>
            <a:pPr lvl="2"/>
            <a:r>
              <a:rPr lang="en-US" dirty="0" smtClean="0"/>
              <a:t>Global – check to see if the billing code that was entered at accessioning (surg path cases) is correct. You can add/change/delete billing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28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Entry </a:t>
            </a:r>
            <a:r>
              <a:rPr lang="en-US" sz="2800" dirty="0" smtClean="0"/>
              <a:t>(to re-assign a case)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499"/>
            <a:ext cx="9144000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10064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5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Entry </a:t>
            </a:r>
            <a:r>
              <a:rPr lang="en-US" sz="2800" dirty="0" smtClean="0"/>
              <a:t>(to re-assign a case)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9279">
            <a:off x="4880390" y="3725579"/>
            <a:ext cx="10064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62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Re-assigning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re-assigning the case through </a:t>
            </a:r>
            <a:r>
              <a:rPr lang="en-US" b="1" dirty="0" smtClean="0"/>
              <a:t>Order Entry</a:t>
            </a:r>
            <a:r>
              <a:rPr lang="en-US" dirty="0" smtClean="0"/>
              <a:t>, double check to see that the correct template is in place for the pathologist receiving the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88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templates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Interpretation Result Entry: Scan or type your Order #</a:t>
            </a:r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1" y="1981200"/>
            <a:ext cx="9165771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15997">
            <a:off x="5289693" y="5087372"/>
            <a:ext cx="10064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48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Changing templates	</a:t>
            </a:r>
            <a:r>
              <a:rPr lang="en-US" sz="3100" dirty="0" smtClean="0"/>
              <a:t> (to re-assign a case)</a:t>
            </a:r>
            <a:endParaRPr lang="en-US" sz="3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2" y="1219200"/>
            <a:ext cx="8385048" cy="524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38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Log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227638"/>
          </a:xfrm>
        </p:spPr>
        <p:txBody>
          <a:bodyPr>
            <a:normAutofit/>
          </a:bodyPr>
          <a:lstStyle/>
          <a:p>
            <a:r>
              <a:rPr lang="en-US" dirty="0" smtClean="0"/>
              <a:t>On your desktop, in the bottom tray, lower right corner: </a:t>
            </a:r>
          </a:p>
          <a:p>
            <a:endParaRPr lang="en-US" dirty="0"/>
          </a:p>
          <a:p>
            <a:r>
              <a:rPr lang="en-US" dirty="0" smtClean="0"/>
              <a:t>Double click the icon, select </a:t>
            </a:r>
            <a:r>
              <a:rPr lang="en-US" dirty="0" smtClean="0"/>
              <a:t>QA</a:t>
            </a:r>
            <a:endParaRPr lang="en-US" dirty="0" smtClean="0"/>
          </a:p>
          <a:p>
            <a:r>
              <a:rPr lang="en-US" dirty="0" smtClean="0"/>
              <a:t>Click </a:t>
            </a:r>
            <a:r>
              <a:rPr lang="en-US" dirty="0" err="1" smtClean="0"/>
              <a:t>SoftPathDx</a:t>
            </a:r>
            <a:endParaRPr lang="en-US" dirty="0" smtClean="0"/>
          </a:p>
          <a:p>
            <a:r>
              <a:rPr lang="en-US" dirty="0" smtClean="0"/>
              <a:t>Click Start</a:t>
            </a:r>
          </a:p>
          <a:p>
            <a:r>
              <a:rPr lang="en-US" dirty="0" smtClean="0"/>
              <a:t>When login screen appears, use your UNIQUE NAME AND LEVEL 2 PASSWORD</a:t>
            </a:r>
          </a:p>
          <a:p>
            <a:r>
              <a:rPr lang="en-US" dirty="0" smtClean="0"/>
              <a:t>Verify your workstation (bottom right corner)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0"/>
            <a:ext cx="14763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30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CONSULT Template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GIFCO – GI SERVICE</a:t>
            </a:r>
          </a:p>
          <a:p>
            <a:r>
              <a:rPr lang="en-US" dirty="0" smtClean="0"/>
              <a:t>GEFCO - GENERIC</a:t>
            </a:r>
          </a:p>
          <a:p>
            <a:r>
              <a:rPr lang="en-US" dirty="0" smtClean="0"/>
              <a:t>HPFCO - HEME</a:t>
            </a:r>
          </a:p>
          <a:p>
            <a:r>
              <a:rPr lang="en-US" dirty="0" smtClean="0"/>
              <a:t>IDFCO – DERM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28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TEMPLATES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TRCON – TRANSFER </a:t>
            </a:r>
            <a:r>
              <a:rPr lang="en-US" dirty="0" smtClean="0"/>
              <a:t>CASE (TD, TS, TC, TE, etc.)</a:t>
            </a:r>
          </a:p>
          <a:p>
            <a:r>
              <a:rPr lang="en-US" dirty="0" smtClean="0"/>
              <a:t>HPTCO – HEMEPATH TRANSFER CASE (TH)</a:t>
            </a:r>
          </a:p>
          <a:p>
            <a:r>
              <a:rPr lang="en-US" dirty="0"/>
              <a:t>SUFR – IN-HOUSE SURGICAL CASES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61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for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 tab: Shows status of case </a:t>
            </a:r>
          </a:p>
          <a:p>
            <a:pPr lvl="1"/>
            <a:r>
              <a:rPr lang="en-US" dirty="0" smtClean="0"/>
              <a:t>Interpretation Result Entry: Can search by Order #, MRN, Last Name, Barcode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b="61735"/>
          <a:stretch/>
        </p:blipFill>
        <p:spPr bwMode="auto">
          <a:xfrm>
            <a:off x="533400" y="3048000"/>
            <a:ext cx="78486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55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for patients: Query tab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35152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70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Searching for patients: Query advanced: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05800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40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for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</a:p>
          <a:p>
            <a:pPr lvl="1"/>
            <a:r>
              <a:rPr lang="en-US" dirty="0" smtClean="0"/>
              <a:t>Result Reports</a:t>
            </a:r>
          </a:p>
          <a:p>
            <a:pPr lvl="1"/>
            <a:r>
              <a:rPr lang="en-US" dirty="0" smtClean="0"/>
              <a:t>Print out for tumor board (PDI)</a:t>
            </a:r>
          </a:p>
          <a:p>
            <a:pPr lvl="1"/>
            <a:r>
              <a:rPr lang="en-US" dirty="0" smtClean="0"/>
              <a:t>Only displays verified/signed out cases</a:t>
            </a:r>
            <a:endParaRPr lang="en-US" dirty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381000" y="579119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Skip to:</a:t>
            </a:r>
          </a:p>
          <a:p>
            <a:r>
              <a:rPr lang="en-US" dirty="0" smtClean="0"/>
              <a:t>Typing 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53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 new tools!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case:</a:t>
            </a:r>
          </a:p>
          <a:p>
            <a:pPr lvl="1"/>
            <a:r>
              <a:rPr lang="en-US" b="1" dirty="0" smtClean="0"/>
              <a:t>Patient history</a:t>
            </a:r>
            <a:r>
              <a:rPr lang="en-US" dirty="0" smtClean="0"/>
              <a:t>: All of the patient’s previous records from </a:t>
            </a:r>
            <a:r>
              <a:rPr lang="en-US" dirty="0" err="1" smtClean="0"/>
              <a:t>PathNet</a:t>
            </a:r>
            <a:r>
              <a:rPr lang="en-US" dirty="0" smtClean="0"/>
              <a:t> can be viewed</a:t>
            </a:r>
          </a:p>
          <a:p>
            <a:pPr lvl="1"/>
            <a:r>
              <a:rPr lang="en-US" b="1" dirty="0" smtClean="0"/>
              <a:t>Processing history</a:t>
            </a:r>
            <a:r>
              <a:rPr lang="en-US" dirty="0" smtClean="0"/>
              <a:t>: A list of all procedures that have been performed on this order</a:t>
            </a:r>
          </a:p>
          <a:p>
            <a:pPr lvl="1"/>
            <a:r>
              <a:rPr lang="en-US" b="1" dirty="0" smtClean="0"/>
              <a:t>Processing chart</a:t>
            </a:r>
            <a:r>
              <a:rPr lang="en-US" dirty="0" smtClean="0"/>
              <a:t>: Icon drawing showing processes completed on this </a:t>
            </a:r>
            <a:r>
              <a:rPr lang="en-US" dirty="0" smtClean="0"/>
              <a:t>order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26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PathNet</a:t>
            </a:r>
            <a:r>
              <a:rPr lang="en-US" dirty="0" smtClean="0"/>
              <a:t> to Soft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PDI = Reports – Result Reports</a:t>
            </a:r>
          </a:p>
          <a:p>
            <a:r>
              <a:rPr lang="en-US" dirty="0" smtClean="0"/>
              <a:t>CNI = Simple search screen: shows status of case and lists all cases for a patient</a:t>
            </a:r>
          </a:p>
          <a:p>
            <a:r>
              <a:rPr lang="en-US" dirty="0" smtClean="0"/>
              <a:t>ATR = Results – Interpretation Result Entry</a:t>
            </a:r>
          </a:p>
          <a:p>
            <a:r>
              <a:rPr lang="en-US" dirty="0" smtClean="0"/>
              <a:t>OID = All information is on the opening screen of every case</a:t>
            </a:r>
          </a:p>
          <a:p>
            <a:r>
              <a:rPr lang="en-US" dirty="0" smtClean="0"/>
              <a:t>API to see if cases are typed = Reports – Result Reports</a:t>
            </a:r>
          </a:p>
          <a:p>
            <a:r>
              <a:rPr lang="en-US" dirty="0" smtClean="0"/>
              <a:t>Stalled Case List = My Orders</a:t>
            </a:r>
          </a:p>
          <a:p>
            <a:r>
              <a:rPr lang="en-US" dirty="0" smtClean="0"/>
              <a:t>Look up status of stain order = in case, click </a:t>
            </a:r>
            <a:r>
              <a:rPr lang="en-US" dirty="0" err="1" smtClean="0"/>
              <a:t>Proc</a:t>
            </a:r>
            <a:r>
              <a:rPr lang="en-US" dirty="0" smtClean="0"/>
              <a:t> </a:t>
            </a:r>
            <a:r>
              <a:rPr lang="en-US" dirty="0" err="1" smtClean="0"/>
              <a:t>Req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02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This is what the opening screen  looks like……..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92480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 rot="16200000">
            <a:off x="1648968" y="20573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1427988" y="6154322"/>
            <a:ext cx="291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Skip to:</a:t>
            </a:r>
          </a:p>
          <a:p>
            <a:r>
              <a:rPr lang="en-US" dirty="0" smtClean="0"/>
              <a:t>Searching for 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66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Typing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Interpretation Result Entry: Scan or type your Order #</a:t>
            </a: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5" y="1974713"/>
            <a:ext cx="7366315" cy="488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85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Scanned documents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5174"/>
            <a:ext cx="7848600" cy="525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9977084">
            <a:off x="1719904" y="34570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4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505986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>
          <a:xfrm rot="2222705">
            <a:off x="731074" y="317144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49226" y="2477868"/>
            <a:ext cx="3567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Double click on the picture of the paper to open the typing boxes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377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goes where?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Diagnosis = interpretation field and comment (if pathologist dictates for comment to be part of diagnosis)</a:t>
            </a:r>
          </a:p>
          <a:p>
            <a:r>
              <a:rPr lang="en-US" dirty="0" smtClean="0"/>
              <a:t>Comment = letter portion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53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74" y="179439"/>
            <a:ext cx="8701548" cy="652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11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typing is completed: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Close the “typing boxes” window</a:t>
            </a:r>
          </a:p>
          <a:p>
            <a:pPr lvl="1"/>
            <a:r>
              <a:rPr lang="en-US" dirty="0" smtClean="0"/>
              <a:t>Check the completed box – VERY IMPORTANT</a:t>
            </a:r>
          </a:p>
          <a:p>
            <a:r>
              <a:rPr lang="en-US" dirty="0" smtClean="0"/>
              <a:t>Click the dropdown next to “Approved” and look through the menu to select the resident/fellow who dictated the case</a:t>
            </a:r>
          </a:p>
        </p:txBody>
      </p:sp>
    </p:spTree>
    <p:extLst>
      <p:ext uri="{BB962C8B-B14F-4D97-AF65-F5344CB8AC3E}">
        <p14:creationId xmlns:p14="http://schemas.microsoft.com/office/powerpoint/2010/main" val="161417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1134</TotalTime>
  <Words>619</Words>
  <Application>Microsoft Office PowerPoint</Application>
  <PresentationFormat>On-screen Show (4:3)</PresentationFormat>
  <Paragraphs>86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Trek</vt:lpstr>
      <vt:lpstr>Soft – Typing reports/consults</vt:lpstr>
      <vt:lpstr>How to Log In</vt:lpstr>
      <vt:lpstr>This is what the opening screen  looks like……..</vt:lpstr>
      <vt:lpstr>Typing Reports</vt:lpstr>
      <vt:lpstr>Scanned documents</vt:lpstr>
      <vt:lpstr>PowerPoint Presentation</vt:lpstr>
      <vt:lpstr>What goes where?</vt:lpstr>
      <vt:lpstr>PowerPoint Presentation</vt:lpstr>
      <vt:lpstr>When typing is completed:</vt:lpstr>
      <vt:lpstr>Typing macros/tools:</vt:lpstr>
      <vt:lpstr>Supplemental/revised reports</vt:lpstr>
      <vt:lpstr>Supplemental Reports</vt:lpstr>
      <vt:lpstr>Lab portal Equivalent Functions</vt:lpstr>
      <vt:lpstr>billing</vt:lpstr>
      <vt:lpstr>Order Entry (to re-assign a case)</vt:lpstr>
      <vt:lpstr>Order Entry (to re-assign a case)</vt:lpstr>
      <vt:lpstr>Re-assigning cases</vt:lpstr>
      <vt:lpstr>Changing templates</vt:lpstr>
      <vt:lpstr>Changing templates  (to re-assign a case)</vt:lpstr>
      <vt:lpstr>CONSULT Template list</vt:lpstr>
      <vt:lpstr>SURGICAL TEMPLATES</vt:lpstr>
      <vt:lpstr>Searching for patients</vt:lpstr>
      <vt:lpstr>Searching for patients: Query tab</vt:lpstr>
      <vt:lpstr>Searching for patients: Query advanced:</vt:lpstr>
      <vt:lpstr>Searching for patients</vt:lpstr>
      <vt:lpstr>Cool new tools!</vt:lpstr>
      <vt:lpstr>PathNet to Soft</vt:lpstr>
    </vt:vector>
  </TitlesOfParts>
  <Company>University of Michigan Hospital and Health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 – </dc:title>
  <dc:creator>Fritzemeier, Nancy</dc:creator>
  <cp:lastModifiedBy>Andrews, Shirley</cp:lastModifiedBy>
  <cp:revision>75</cp:revision>
  <cp:lastPrinted>2013-04-30T17:45:04Z</cp:lastPrinted>
  <dcterms:created xsi:type="dcterms:W3CDTF">2013-03-25T16:32:57Z</dcterms:created>
  <dcterms:modified xsi:type="dcterms:W3CDTF">2013-05-22T15:48:56Z</dcterms:modified>
</cp:coreProperties>
</file>